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62" r:id="rId2"/>
    <p:sldId id="363" r:id="rId3"/>
    <p:sldId id="369" r:id="rId4"/>
    <p:sldId id="392" r:id="rId5"/>
    <p:sldId id="411" r:id="rId6"/>
    <p:sldId id="412" r:id="rId7"/>
    <p:sldId id="418" r:id="rId8"/>
    <p:sldId id="419" r:id="rId9"/>
    <p:sldId id="426" r:id="rId10"/>
    <p:sldId id="420" r:id="rId11"/>
    <p:sldId id="421" r:id="rId12"/>
    <p:sldId id="422" r:id="rId13"/>
    <p:sldId id="423" r:id="rId14"/>
    <p:sldId id="424" r:id="rId15"/>
    <p:sldId id="425" r:id="rId16"/>
    <p:sldId id="427" r:id="rId17"/>
    <p:sldId id="428" r:id="rId18"/>
    <p:sldId id="429" r:id="rId19"/>
    <p:sldId id="430" r:id="rId20"/>
    <p:sldId id="431" r:id="rId21"/>
    <p:sldId id="432" r:id="rId22"/>
    <p:sldId id="404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9F728-F083-4716-B82D-CDF20F1EF39A}" v="157" dt="2024-05-08T09:27:19.9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52"/>
    <p:restoredTop sz="96271"/>
  </p:normalViewPr>
  <p:slideViewPr>
    <p:cSldViewPr snapToGrid="0" snapToObjects="1">
      <p:cViewPr>
        <p:scale>
          <a:sx n="50" d="100"/>
          <a:sy n="50" d="100"/>
        </p:scale>
        <p:origin x="1520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금비 윤" userId="bf4ba83faf786613" providerId="LiveId" clId="{FAA9F728-F083-4716-B82D-CDF20F1EF39A}"/>
    <pc:docChg chg="undo custSel addSld delSld modSld sldOrd modShowInfo">
      <pc:chgData name="금비 윤" userId="bf4ba83faf786613" providerId="LiveId" clId="{FAA9F728-F083-4716-B82D-CDF20F1EF39A}" dt="2024-05-08T09:37:21.121" v="1604" actId="20577"/>
      <pc:docMkLst>
        <pc:docMk/>
      </pc:docMkLst>
      <pc:sldChg chg="modTransition modAnim">
        <pc:chgData name="금비 윤" userId="bf4ba83faf786613" providerId="LiveId" clId="{FAA9F728-F083-4716-B82D-CDF20F1EF39A}" dt="2024-05-08T09:24:42.970" v="1549"/>
        <pc:sldMkLst>
          <pc:docMk/>
          <pc:sldMk cId="2547509456" sldId="362"/>
        </pc:sldMkLst>
      </pc:sldChg>
      <pc:sldChg chg="modTransition modAnim">
        <pc:chgData name="금비 윤" userId="bf4ba83faf786613" providerId="LiveId" clId="{FAA9F728-F083-4716-B82D-CDF20F1EF39A}" dt="2024-05-08T09:24:48.867" v="1550"/>
        <pc:sldMkLst>
          <pc:docMk/>
          <pc:sldMk cId="3848113461" sldId="363"/>
        </pc:sldMkLst>
      </pc:sldChg>
      <pc:sldChg chg="modTransition modAnim">
        <pc:chgData name="금비 윤" userId="bf4ba83faf786613" providerId="LiveId" clId="{FAA9F728-F083-4716-B82D-CDF20F1EF39A}" dt="2024-05-08T09:24:52.331" v="1551"/>
        <pc:sldMkLst>
          <pc:docMk/>
          <pc:sldMk cId="4146469529" sldId="369"/>
        </pc:sldMkLst>
      </pc:sldChg>
      <pc:sldChg chg="modTransition modAnim">
        <pc:chgData name="금비 윤" userId="bf4ba83faf786613" providerId="LiveId" clId="{FAA9F728-F083-4716-B82D-CDF20F1EF39A}" dt="2024-05-08T09:25:06.814" v="1560"/>
        <pc:sldMkLst>
          <pc:docMk/>
          <pc:sldMk cId="2108656411" sldId="392"/>
        </pc:sldMkLst>
      </pc:sldChg>
      <pc:sldChg chg="addSp delSp modSp mod modTransition addAnim delAnim modAnim">
        <pc:chgData name="금비 윤" userId="bf4ba83faf786613" providerId="LiveId" clId="{FAA9F728-F083-4716-B82D-CDF20F1EF39A}" dt="2024-05-08T09:26:38.309" v="1577"/>
        <pc:sldMkLst>
          <pc:docMk/>
          <pc:sldMk cId="3230912557" sldId="404"/>
        </pc:sldMkLst>
        <pc:spChg chg="mod">
          <ac:chgData name="금비 윤" userId="bf4ba83faf786613" providerId="LiveId" clId="{FAA9F728-F083-4716-B82D-CDF20F1EF39A}" dt="2024-05-08T09:22:07.109" v="1540" actId="20577"/>
          <ac:spMkLst>
            <pc:docMk/>
            <pc:sldMk cId="3230912557" sldId="404"/>
            <ac:spMk id="33" creationId="{89EDCC7B-A59F-0541-A0C1-651A2751924B}"/>
          </ac:spMkLst>
        </pc:spChg>
        <pc:spChg chg="del">
          <ac:chgData name="금비 윤" userId="bf4ba83faf786613" providerId="LiveId" clId="{FAA9F728-F083-4716-B82D-CDF20F1EF39A}" dt="2024-05-08T09:22:16.820" v="1543" actId="478"/>
          <ac:spMkLst>
            <pc:docMk/>
            <pc:sldMk cId="3230912557" sldId="404"/>
            <ac:spMk id="35" creationId="{48CFB85F-2976-5748-8AC7-8F4CABBBD029}"/>
          </ac:spMkLst>
        </pc:spChg>
        <pc:spChg chg="del">
          <ac:chgData name="금비 윤" userId="bf4ba83faf786613" providerId="LiveId" clId="{FAA9F728-F083-4716-B82D-CDF20F1EF39A}" dt="2024-05-08T09:22:09.750" v="1541" actId="478"/>
          <ac:spMkLst>
            <pc:docMk/>
            <pc:sldMk cId="3230912557" sldId="404"/>
            <ac:spMk id="37" creationId="{9F355BD7-D947-BE47-B653-7FFE1D213AE1}"/>
          </ac:spMkLst>
        </pc:spChg>
        <pc:spChg chg="del">
          <ac:chgData name="금비 윤" userId="bf4ba83faf786613" providerId="LiveId" clId="{FAA9F728-F083-4716-B82D-CDF20F1EF39A}" dt="2024-05-08T09:22:14.308" v="1542" actId="478"/>
          <ac:spMkLst>
            <pc:docMk/>
            <pc:sldMk cId="3230912557" sldId="404"/>
            <ac:spMk id="38" creationId="{928EB81D-2B52-3149-BF64-A489E325277D}"/>
          </ac:spMkLst>
        </pc:spChg>
        <pc:spChg chg="add del">
          <ac:chgData name="금비 윤" userId="bf4ba83faf786613" providerId="LiveId" clId="{FAA9F728-F083-4716-B82D-CDF20F1EF39A}" dt="2024-05-08T09:22:24.472" v="1546" actId="478"/>
          <ac:spMkLst>
            <pc:docMk/>
            <pc:sldMk cId="3230912557" sldId="404"/>
            <ac:spMk id="39" creationId="{3CFD79F4-DFEC-3743-BFD8-C6C322B5423F}"/>
          </ac:spMkLst>
        </pc:spChg>
        <pc:cxnChg chg="add del">
          <ac:chgData name="금비 윤" userId="bf4ba83faf786613" providerId="LiveId" clId="{FAA9F728-F083-4716-B82D-CDF20F1EF39A}" dt="2024-05-08T09:22:20.471" v="1545" actId="478"/>
          <ac:cxnSpMkLst>
            <pc:docMk/>
            <pc:sldMk cId="3230912557" sldId="404"/>
            <ac:cxnSpMk id="34" creationId="{1D39158D-C615-A446-AEE1-35430C3E25A4}"/>
          </ac:cxnSpMkLst>
        </pc:cxnChg>
      </pc:sldChg>
      <pc:sldChg chg="modTransition modAnim">
        <pc:chgData name="금비 윤" userId="bf4ba83faf786613" providerId="LiveId" clId="{FAA9F728-F083-4716-B82D-CDF20F1EF39A}" dt="2024-05-08T09:25:20.544" v="1561"/>
        <pc:sldMkLst>
          <pc:docMk/>
          <pc:sldMk cId="1054824440" sldId="411"/>
        </pc:sldMkLst>
      </pc:sldChg>
      <pc:sldChg chg="modTransition modAnim">
        <pc:chgData name="금비 윤" userId="bf4ba83faf786613" providerId="LiveId" clId="{FAA9F728-F083-4716-B82D-CDF20F1EF39A}" dt="2024-05-08T09:25:48.932" v="1562"/>
        <pc:sldMkLst>
          <pc:docMk/>
          <pc:sldMk cId="308875077" sldId="412"/>
        </pc:sldMkLst>
      </pc:sldChg>
      <pc:sldChg chg="del modAnim">
        <pc:chgData name="금비 윤" userId="bf4ba83faf786613" providerId="LiveId" clId="{FAA9F728-F083-4716-B82D-CDF20F1EF39A}" dt="2024-05-08T09:20:24.530" v="1491" actId="47"/>
        <pc:sldMkLst>
          <pc:docMk/>
          <pc:sldMk cId="3124470280" sldId="413"/>
        </pc:sldMkLst>
      </pc:sldChg>
      <pc:sldChg chg="del">
        <pc:chgData name="금비 윤" userId="bf4ba83faf786613" providerId="LiveId" clId="{FAA9F728-F083-4716-B82D-CDF20F1EF39A}" dt="2024-05-08T08:25:51.675" v="103" actId="47"/>
        <pc:sldMkLst>
          <pc:docMk/>
          <pc:sldMk cId="3505730690" sldId="414"/>
        </pc:sldMkLst>
      </pc:sldChg>
      <pc:sldChg chg="del">
        <pc:chgData name="금비 윤" userId="bf4ba83faf786613" providerId="LiveId" clId="{FAA9F728-F083-4716-B82D-CDF20F1EF39A}" dt="2024-05-08T08:25:52.682" v="104" actId="47"/>
        <pc:sldMkLst>
          <pc:docMk/>
          <pc:sldMk cId="2388196058" sldId="415"/>
        </pc:sldMkLst>
      </pc:sldChg>
      <pc:sldChg chg="del">
        <pc:chgData name="금비 윤" userId="bf4ba83faf786613" providerId="LiveId" clId="{FAA9F728-F083-4716-B82D-CDF20F1EF39A}" dt="2024-05-08T08:25:53.470" v="105" actId="47"/>
        <pc:sldMkLst>
          <pc:docMk/>
          <pc:sldMk cId="1518900737" sldId="416"/>
        </pc:sldMkLst>
      </pc:sldChg>
      <pc:sldChg chg="del">
        <pc:chgData name="금비 윤" userId="bf4ba83faf786613" providerId="LiveId" clId="{FAA9F728-F083-4716-B82D-CDF20F1EF39A}" dt="2024-05-08T08:25:54.040" v="106" actId="47"/>
        <pc:sldMkLst>
          <pc:docMk/>
          <pc:sldMk cId="2181737374" sldId="417"/>
        </pc:sldMkLst>
      </pc:sldChg>
      <pc:sldChg chg="modTransition modAnim">
        <pc:chgData name="금비 윤" userId="bf4ba83faf786613" providerId="LiveId" clId="{FAA9F728-F083-4716-B82D-CDF20F1EF39A}" dt="2024-05-08T09:25:51.694" v="1563"/>
        <pc:sldMkLst>
          <pc:docMk/>
          <pc:sldMk cId="2034457640" sldId="418"/>
        </pc:sldMkLst>
      </pc:sldChg>
      <pc:sldChg chg="modTransition modAnim">
        <pc:chgData name="금비 윤" userId="bf4ba83faf786613" providerId="LiveId" clId="{FAA9F728-F083-4716-B82D-CDF20F1EF39A}" dt="2024-05-08T09:25:55.063" v="1564"/>
        <pc:sldMkLst>
          <pc:docMk/>
          <pc:sldMk cId="2362131424" sldId="419"/>
        </pc:sldMkLst>
      </pc:sldChg>
      <pc:sldChg chg="modTransition modAnim">
        <pc:chgData name="금비 윤" userId="bf4ba83faf786613" providerId="LiveId" clId="{FAA9F728-F083-4716-B82D-CDF20F1EF39A}" dt="2024-05-08T09:26:00.728" v="1566"/>
        <pc:sldMkLst>
          <pc:docMk/>
          <pc:sldMk cId="3707358720" sldId="420"/>
        </pc:sldMkLst>
      </pc:sldChg>
      <pc:sldChg chg="modTransition modAnim">
        <pc:chgData name="금비 윤" userId="bf4ba83faf786613" providerId="LiveId" clId="{FAA9F728-F083-4716-B82D-CDF20F1EF39A}" dt="2024-05-08T09:26:04.043" v="1567"/>
        <pc:sldMkLst>
          <pc:docMk/>
          <pc:sldMk cId="3107689183" sldId="421"/>
        </pc:sldMkLst>
      </pc:sldChg>
      <pc:sldChg chg="addSp modSp mod modTransition modAnim">
        <pc:chgData name="금비 윤" userId="bf4ba83faf786613" providerId="LiveId" clId="{FAA9F728-F083-4716-B82D-CDF20F1EF39A}" dt="2024-05-08T09:26:08.894" v="1568"/>
        <pc:sldMkLst>
          <pc:docMk/>
          <pc:sldMk cId="3776050429" sldId="422"/>
        </pc:sldMkLst>
        <pc:spChg chg="add mod">
          <ac:chgData name="금비 윤" userId="bf4ba83faf786613" providerId="LiveId" clId="{FAA9F728-F083-4716-B82D-CDF20F1EF39A}" dt="2024-05-08T08:11:33.431" v="8" actId="14100"/>
          <ac:spMkLst>
            <pc:docMk/>
            <pc:sldMk cId="3776050429" sldId="422"/>
            <ac:spMk id="28" creationId="{83E3347A-C31A-720E-0A3F-4B212D97B17E}"/>
          </ac:spMkLst>
        </pc:spChg>
        <pc:spChg chg="add mod">
          <ac:chgData name="금비 윤" userId="bf4ba83faf786613" providerId="LiveId" clId="{FAA9F728-F083-4716-B82D-CDF20F1EF39A}" dt="2024-05-08T08:51:38.450" v="753" actId="1035"/>
          <ac:spMkLst>
            <pc:docMk/>
            <pc:sldMk cId="3776050429" sldId="422"/>
            <ac:spMk id="31" creationId="{C8FC6ED7-E186-F485-C964-E7521FFA02B9}"/>
          </ac:spMkLst>
        </pc:spChg>
        <pc:picChg chg="add mod">
          <ac:chgData name="금비 윤" userId="bf4ba83faf786613" providerId="LiveId" clId="{FAA9F728-F083-4716-B82D-CDF20F1EF39A}" dt="2024-05-08T08:51:41.878" v="755" actId="14100"/>
          <ac:picMkLst>
            <pc:docMk/>
            <pc:sldMk cId="3776050429" sldId="422"/>
            <ac:picMk id="29" creationId="{EDF26649-23C6-704B-0D5E-6FC559156FF9}"/>
          </ac:picMkLst>
        </pc:picChg>
        <pc:picChg chg="add mod">
          <ac:chgData name="금비 윤" userId="bf4ba83faf786613" providerId="LiveId" clId="{FAA9F728-F083-4716-B82D-CDF20F1EF39A}" dt="2024-05-08T08:51:17.462" v="658"/>
          <ac:picMkLst>
            <pc:docMk/>
            <pc:sldMk cId="3776050429" sldId="422"/>
            <ac:picMk id="30" creationId="{E42DBFD5-DA29-133F-AD58-33880AB266B4}"/>
          </ac:picMkLst>
        </pc:picChg>
        <pc:picChg chg="add mod modCrop">
          <ac:chgData name="금비 윤" userId="bf4ba83faf786613" providerId="LiveId" clId="{FAA9F728-F083-4716-B82D-CDF20F1EF39A}" dt="2024-05-08T08:52:34.582" v="765" actId="1076"/>
          <ac:picMkLst>
            <pc:docMk/>
            <pc:sldMk cId="3776050429" sldId="422"/>
            <ac:picMk id="33" creationId="{80587FD5-DED1-14D1-D9A9-E3F3BA8B592D}"/>
          </ac:picMkLst>
        </pc:picChg>
      </pc:sldChg>
      <pc:sldChg chg="addSp delSp modSp add mod ord modTransition delAnim modAnim">
        <pc:chgData name="금비 윤" userId="bf4ba83faf786613" providerId="LiveId" clId="{FAA9F728-F083-4716-B82D-CDF20F1EF39A}" dt="2024-05-08T09:26:11.543" v="1569"/>
        <pc:sldMkLst>
          <pc:docMk/>
          <pc:sldMk cId="781214739" sldId="423"/>
        </pc:sldMkLst>
        <pc:spChg chg="mod">
          <ac:chgData name="금비 윤" userId="bf4ba83faf786613" providerId="LiveId" clId="{FAA9F728-F083-4716-B82D-CDF20F1EF39A}" dt="2024-05-08T08:53:04.110" v="769" actId="20577"/>
          <ac:spMkLst>
            <pc:docMk/>
            <pc:sldMk cId="781214739" sldId="423"/>
            <ac:spMk id="3" creationId="{4CA16399-EA76-098E-381F-90FAA12549B6}"/>
          </ac:spMkLst>
        </pc:spChg>
        <pc:spChg chg="mod">
          <ac:chgData name="금비 윤" userId="bf4ba83faf786613" providerId="LiveId" clId="{FAA9F728-F083-4716-B82D-CDF20F1EF39A}" dt="2024-05-08T08:19:00.496" v="72" actId="1076"/>
          <ac:spMkLst>
            <pc:docMk/>
            <pc:sldMk cId="781214739" sldId="423"/>
            <ac:spMk id="9" creationId="{DA841310-EA1A-F2DF-7F72-662FCEAF420E}"/>
          </ac:spMkLst>
        </pc:spChg>
        <pc:spChg chg="del">
          <ac:chgData name="금비 윤" userId="bf4ba83faf786613" providerId="LiveId" clId="{FAA9F728-F083-4716-B82D-CDF20F1EF39A}" dt="2024-05-08T08:18:51.369" v="69" actId="478"/>
          <ac:spMkLst>
            <pc:docMk/>
            <pc:sldMk cId="781214739" sldId="423"/>
            <ac:spMk id="10" creationId="{1D5E0E7E-C745-460F-4173-65CB02B5951D}"/>
          </ac:spMkLst>
        </pc:spChg>
        <pc:spChg chg="add mod">
          <ac:chgData name="금비 윤" userId="bf4ba83faf786613" providerId="LiveId" clId="{FAA9F728-F083-4716-B82D-CDF20F1EF39A}" dt="2024-05-08T08:30:15.728" v="258"/>
          <ac:spMkLst>
            <pc:docMk/>
            <pc:sldMk cId="781214739" sldId="423"/>
            <ac:spMk id="16" creationId="{D8662275-3FA7-48F8-2525-21E7DF5C559C}"/>
          </ac:spMkLst>
        </pc:spChg>
        <pc:spChg chg="add mod">
          <ac:chgData name="금비 윤" userId="bf4ba83faf786613" providerId="LiveId" clId="{FAA9F728-F083-4716-B82D-CDF20F1EF39A}" dt="2024-05-08T08:30:15.728" v="258"/>
          <ac:spMkLst>
            <pc:docMk/>
            <pc:sldMk cId="781214739" sldId="423"/>
            <ac:spMk id="17" creationId="{CF34AE94-BDA3-C79A-2D70-D36F77050344}"/>
          </ac:spMkLst>
        </pc:spChg>
        <pc:picChg chg="del">
          <ac:chgData name="금비 윤" userId="bf4ba83faf786613" providerId="LiveId" clId="{FAA9F728-F083-4716-B82D-CDF20F1EF39A}" dt="2024-05-08T08:12:55.611" v="19" actId="478"/>
          <ac:picMkLst>
            <pc:docMk/>
            <pc:sldMk cId="781214739" sldId="423"/>
            <ac:picMk id="5" creationId="{C81D40C0-D11C-8DBC-1AF9-EF56BEEB2DE0}"/>
          </ac:picMkLst>
        </pc:picChg>
        <pc:picChg chg="add mod modCrop">
          <ac:chgData name="금비 윤" userId="bf4ba83faf786613" providerId="LiveId" clId="{FAA9F728-F083-4716-B82D-CDF20F1EF39A}" dt="2024-05-08T08:17:44.003" v="46" actId="1076"/>
          <ac:picMkLst>
            <pc:docMk/>
            <pc:sldMk cId="781214739" sldId="423"/>
            <ac:picMk id="6" creationId="{E63EAFAF-E595-83B7-DAFB-069F364FD24E}"/>
          </ac:picMkLst>
        </pc:picChg>
        <pc:picChg chg="add mod modCrop">
          <ac:chgData name="금비 윤" userId="bf4ba83faf786613" providerId="LiveId" clId="{FAA9F728-F083-4716-B82D-CDF20F1EF39A}" dt="2024-05-08T08:17:53.596" v="59" actId="1038"/>
          <ac:picMkLst>
            <pc:docMk/>
            <pc:sldMk cId="781214739" sldId="423"/>
            <ac:picMk id="7" creationId="{644B7463-D804-7CA6-E1BA-6438EF77A687}"/>
          </ac:picMkLst>
        </pc:picChg>
        <pc:picChg chg="add mod modCrop">
          <ac:chgData name="금비 윤" userId="bf4ba83faf786613" providerId="LiveId" clId="{FAA9F728-F083-4716-B82D-CDF20F1EF39A}" dt="2024-05-08T08:20:05.259" v="85" actId="14100"/>
          <ac:picMkLst>
            <pc:docMk/>
            <pc:sldMk cId="781214739" sldId="423"/>
            <ac:picMk id="13" creationId="{9A41AA3D-14EE-9BD8-BB2D-C25FF27A750C}"/>
          </ac:picMkLst>
        </pc:picChg>
        <pc:picChg chg="add mod modCrop">
          <ac:chgData name="금비 윤" userId="bf4ba83faf786613" providerId="LiveId" clId="{FAA9F728-F083-4716-B82D-CDF20F1EF39A}" dt="2024-05-08T08:20:11.131" v="87" actId="1076"/>
          <ac:picMkLst>
            <pc:docMk/>
            <pc:sldMk cId="781214739" sldId="423"/>
            <ac:picMk id="14" creationId="{F38619ED-25D3-1AAB-0BA8-AE638392B8E6}"/>
          </ac:picMkLst>
        </pc:picChg>
        <pc:picChg chg="del">
          <ac:chgData name="금비 윤" userId="bf4ba83faf786613" providerId="LiveId" clId="{FAA9F728-F083-4716-B82D-CDF20F1EF39A}" dt="2024-05-08T08:12:57.110" v="20" actId="478"/>
          <ac:picMkLst>
            <pc:docMk/>
            <pc:sldMk cId="781214739" sldId="423"/>
            <ac:picMk id="15" creationId="{63A79034-A7A9-24B2-C245-9E7BDC2D32CA}"/>
          </ac:picMkLst>
        </pc:picChg>
        <pc:cxnChg chg="mod">
          <ac:chgData name="금비 윤" userId="bf4ba83faf786613" providerId="LiveId" clId="{FAA9F728-F083-4716-B82D-CDF20F1EF39A}" dt="2024-05-08T08:19:03.577" v="73" actId="1076"/>
          <ac:cxnSpMkLst>
            <pc:docMk/>
            <pc:sldMk cId="781214739" sldId="423"/>
            <ac:cxnSpMk id="11" creationId="{8A1DD6A2-D9B9-0989-517E-428F560A7A48}"/>
          </ac:cxnSpMkLst>
        </pc:cxnChg>
        <pc:cxnChg chg="del">
          <ac:chgData name="금비 윤" userId="bf4ba83faf786613" providerId="LiveId" clId="{FAA9F728-F083-4716-B82D-CDF20F1EF39A}" dt="2024-05-08T08:18:52.962" v="70" actId="478"/>
          <ac:cxnSpMkLst>
            <pc:docMk/>
            <pc:sldMk cId="781214739" sldId="423"/>
            <ac:cxnSpMk id="12" creationId="{C501164F-A886-CCC7-3FE8-2FC7D9F59399}"/>
          </ac:cxnSpMkLst>
        </pc:cxnChg>
      </pc:sldChg>
      <pc:sldChg chg="addSp delSp modSp add mod modTransition">
        <pc:chgData name="금비 윤" userId="bf4ba83faf786613" providerId="LiveId" clId="{FAA9F728-F083-4716-B82D-CDF20F1EF39A}" dt="2024-05-08T09:26:15.678" v="1570"/>
        <pc:sldMkLst>
          <pc:docMk/>
          <pc:sldMk cId="3604565312" sldId="424"/>
        </pc:sldMkLst>
        <pc:spChg chg="mod">
          <ac:chgData name="금비 윤" userId="bf4ba83faf786613" providerId="LiveId" clId="{FAA9F728-F083-4716-B82D-CDF20F1EF39A}" dt="2024-05-08T08:53:08.802" v="773" actId="20577"/>
          <ac:spMkLst>
            <pc:docMk/>
            <pc:sldMk cId="3604565312" sldId="424"/>
            <ac:spMk id="3" creationId="{4CA16399-EA76-098E-381F-90FAA12549B6}"/>
          </ac:spMkLst>
        </pc:spChg>
        <pc:spChg chg="add del mod">
          <ac:chgData name="금비 윤" userId="bf4ba83faf786613" providerId="LiveId" clId="{FAA9F728-F083-4716-B82D-CDF20F1EF39A}" dt="2024-05-08T08:33:48.666" v="377" actId="478"/>
          <ac:spMkLst>
            <pc:docMk/>
            <pc:sldMk cId="3604565312" sldId="424"/>
            <ac:spMk id="8" creationId="{29A80AA4-02A8-C008-BCEA-FEAEF6D5AAA0}"/>
          </ac:spMkLst>
        </pc:spChg>
        <pc:spChg chg="mod">
          <ac:chgData name="금비 윤" userId="bf4ba83faf786613" providerId="LiveId" clId="{FAA9F728-F083-4716-B82D-CDF20F1EF39A}" dt="2024-05-08T08:34:49.657" v="392" actId="1076"/>
          <ac:spMkLst>
            <pc:docMk/>
            <pc:sldMk cId="3604565312" sldId="424"/>
            <ac:spMk id="9" creationId="{DA841310-EA1A-F2DF-7F72-662FCEAF420E}"/>
          </ac:spMkLst>
        </pc:spChg>
        <pc:spChg chg="add del mod">
          <ac:chgData name="금비 윤" userId="bf4ba83faf786613" providerId="LiveId" clId="{FAA9F728-F083-4716-B82D-CDF20F1EF39A}" dt="2024-05-08T08:33:48.666" v="377" actId="478"/>
          <ac:spMkLst>
            <pc:docMk/>
            <pc:sldMk cId="3604565312" sldId="424"/>
            <ac:spMk id="10" creationId="{03B21810-9D07-F523-952C-17161D0CA9DD}"/>
          </ac:spMkLst>
        </pc:spChg>
        <pc:spChg chg="add mod">
          <ac:chgData name="금비 윤" userId="bf4ba83faf786613" providerId="LiveId" clId="{FAA9F728-F083-4716-B82D-CDF20F1EF39A}" dt="2024-05-08T08:35:44.263" v="440" actId="14100"/>
          <ac:spMkLst>
            <pc:docMk/>
            <pc:sldMk cId="3604565312" sldId="424"/>
            <ac:spMk id="19" creationId="{0D0175FC-3EB4-A374-C215-9F49547E2140}"/>
          </ac:spMkLst>
        </pc:spChg>
        <pc:picChg chg="add mod ord modCrop">
          <ac:chgData name="금비 윤" userId="bf4ba83faf786613" providerId="LiveId" clId="{FAA9F728-F083-4716-B82D-CDF20F1EF39A}" dt="2024-05-08T08:33:39.648" v="310" actId="14100"/>
          <ac:picMkLst>
            <pc:docMk/>
            <pc:sldMk cId="3604565312" sldId="424"/>
            <ac:picMk id="5" creationId="{FAAA867B-A735-5136-7215-0C1AEE18B0FA}"/>
          </ac:picMkLst>
        </pc:picChg>
        <pc:picChg chg="del">
          <ac:chgData name="금비 윤" userId="bf4ba83faf786613" providerId="LiveId" clId="{FAA9F728-F083-4716-B82D-CDF20F1EF39A}" dt="2024-05-08T08:27:06.172" v="135" actId="478"/>
          <ac:picMkLst>
            <pc:docMk/>
            <pc:sldMk cId="3604565312" sldId="424"/>
            <ac:picMk id="6" creationId="{E63EAFAF-E595-83B7-DAFB-069F364FD24E}"/>
          </ac:picMkLst>
        </pc:picChg>
        <pc:picChg chg="del">
          <ac:chgData name="금비 윤" userId="bf4ba83faf786613" providerId="LiveId" clId="{FAA9F728-F083-4716-B82D-CDF20F1EF39A}" dt="2024-05-08T08:27:07.434" v="136" actId="478"/>
          <ac:picMkLst>
            <pc:docMk/>
            <pc:sldMk cId="3604565312" sldId="424"/>
            <ac:picMk id="7" creationId="{644B7463-D804-7CA6-E1BA-6438EF77A687}"/>
          </ac:picMkLst>
        </pc:picChg>
        <pc:picChg chg="add mod">
          <ac:chgData name="금비 윤" userId="bf4ba83faf786613" providerId="LiveId" clId="{FAA9F728-F083-4716-B82D-CDF20F1EF39A}" dt="2024-05-08T08:28:18.435" v="150" actId="571"/>
          <ac:picMkLst>
            <pc:docMk/>
            <pc:sldMk cId="3604565312" sldId="424"/>
            <ac:picMk id="12" creationId="{8106CECE-B485-E065-49A6-092C40B342D9}"/>
          </ac:picMkLst>
        </pc:picChg>
        <pc:picChg chg="del">
          <ac:chgData name="금비 윤" userId="bf4ba83faf786613" providerId="LiveId" clId="{FAA9F728-F083-4716-B82D-CDF20F1EF39A}" dt="2024-05-08T08:27:09.938" v="138" actId="478"/>
          <ac:picMkLst>
            <pc:docMk/>
            <pc:sldMk cId="3604565312" sldId="424"/>
            <ac:picMk id="13" creationId="{9A41AA3D-14EE-9BD8-BB2D-C25FF27A750C}"/>
          </ac:picMkLst>
        </pc:picChg>
        <pc:picChg chg="del">
          <ac:chgData name="금비 윤" userId="bf4ba83faf786613" providerId="LiveId" clId="{FAA9F728-F083-4716-B82D-CDF20F1EF39A}" dt="2024-05-08T08:27:08.723" v="137" actId="478"/>
          <ac:picMkLst>
            <pc:docMk/>
            <pc:sldMk cId="3604565312" sldId="424"/>
            <ac:picMk id="14" creationId="{F38619ED-25D3-1AAB-0BA8-AE638392B8E6}"/>
          </ac:picMkLst>
        </pc:picChg>
        <pc:picChg chg="add mod">
          <ac:chgData name="금비 윤" userId="bf4ba83faf786613" providerId="LiveId" clId="{FAA9F728-F083-4716-B82D-CDF20F1EF39A}" dt="2024-05-08T08:28:25.673" v="153" actId="571"/>
          <ac:picMkLst>
            <pc:docMk/>
            <pc:sldMk cId="3604565312" sldId="424"/>
            <ac:picMk id="15" creationId="{992E77CE-F36F-D230-EBFF-E371CF70C45A}"/>
          </ac:picMkLst>
        </pc:picChg>
        <pc:picChg chg="add mod modCrop">
          <ac:chgData name="금비 윤" userId="bf4ba83faf786613" providerId="LiveId" clId="{FAA9F728-F083-4716-B82D-CDF20F1EF39A}" dt="2024-05-08T08:39:34.255" v="477" actId="14100"/>
          <ac:picMkLst>
            <pc:docMk/>
            <pc:sldMk cId="3604565312" sldId="424"/>
            <ac:picMk id="18" creationId="{2AC2B605-DDB9-7B75-0F42-3A471FC9F844}"/>
          </ac:picMkLst>
        </pc:picChg>
        <pc:picChg chg="add mod modCrop">
          <ac:chgData name="금비 윤" userId="bf4ba83faf786613" providerId="LiveId" clId="{FAA9F728-F083-4716-B82D-CDF20F1EF39A}" dt="2024-05-08T08:39:35.837" v="478" actId="1076"/>
          <ac:picMkLst>
            <pc:docMk/>
            <pc:sldMk cId="3604565312" sldId="424"/>
            <ac:picMk id="21" creationId="{9E12D6BD-979C-25AE-518D-D20142CCD1F1}"/>
          </ac:picMkLst>
        </pc:picChg>
        <pc:picChg chg="add mod modCrop">
          <ac:chgData name="금비 윤" userId="bf4ba83faf786613" providerId="LiveId" clId="{FAA9F728-F083-4716-B82D-CDF20F1EF39A}" dt="2024-05-08T08:39:40.656" v="481" actId="14100"/>
          <ac:picMkLst>
            <pc:docMk/>
            <pc:sldMk cId="3604565312" sldId="424"/>
            <ac:picMk id="23" creationId="{ACC125C7-C437-E15C-27CF-2CBF3C4CCAA4}"/>
          </ac:picMkLst>
        </pc:picChg>
        <pc:picChg chg="add mod modCrop">
          <ac:chgData name="금비 윤" userId="bf4ba83faf786613" providerId="LiveId" clId="{FAA9F728-F083-4716-B82D-CDF20F1EF39A}" dt="2024-05-08T08:39:37.192" v="479" actId="1076"/>
          <ac:picMkLst>
            <pc:docMk/>
            <pc:sldMk cId="3604565312" sldId="424"/>
            <ac:picMk id="25" creationId="{D0788DA1-9B9F-908B-89FC-0C063D5FE873}"/>
          </ac:picMkLst>
        </pc:picChg>
        <pc:picChg chg="add mod modCrop">
          <ac:chgData name="금비 윤" userId="bf4ba83faf786613" providerId="LiveId" clId="{FAA9F728-F083-4716-B82D-CDF20F1EF39A}" dt="2024-05-08T08:39:44.700" v="483" actId="14100"/>
          <ac:picMkLst>
            <pc:docMk/>
            <pc:sldMk cId="3604565312" sldId="424"/>
            <ac:picMk id="27" creationId="{1A827DE6-811B-42E4-0D60-5B1F8E7EF6F1}"/>
          </ac:picMkLst>
        </pc:picChg>
        <pc:cxnChg chg="mod">
          <ac:chgData name="금비 윤" userId="bf4ba83faf786613" providerId="LiveId" clId="{FAA9F728-F083-4716-B82D-CDF20F1EF39A}" dt="2024-05-08T08:34:53.750" v="393" actId="1076"/>
          <ac:cxnSpMkLst>
            <pc:docMk/>
            <pc:sldMk cId="3604565312" sldId="424"/>
            <ac:cxnSpMk id="11" creationId="{8A1DD6A2-D9B9-0989-517E-428F560A7A48}"/>
          </ac:cxnSpMkLst>
        </pc:cxnChg>
      </pc:sldChg>
      <pc:sldChg chg="addSp delSp modSp add mod modTransition">
        <pc:chgData name="금비 윤" userId="bf4ba83faf786613" providerId="LiveId" clId="{FAA9F728-F083-4716-B82D-CDF20F1EF39A}" dt="2024-05-08T09:26:18.657" v="1571"/>
        <pc:sldMkLst>
          <pc:docMk/>
          <pc:sldMk cId="2139411386" sldId="425"/>
        </pc:sldMkLst>
        <pc:spChg chg="mod">
          <ac:chgData name="금비 윤" userId="bf4ba83faf786613" providerId="LiveId" clId="{FAA9F728-F083-4716-B82D-CDF20F1EF39A}" dt="2024-05-08T08:53:13.763" v="777" actId="20577"/>
          <ac:spMkLst>
            <pc:docMk/>
            <pc:sldMk cId="2139411386" sldId="425"/>
            <ac:spMk id="3" creationId="{4CA16399-EA76-098E-381F-90FAA12549B6}"/>
          </ac:spMkLst>
        </pc:spChg>
        <pc:spChg chg="mod">
          <ac:chgData name="금비 윤" userId="bf4ba83faf786613" providerId="LiveId" clId="{FAA9F728-F083-4716-B82D-CDF20F1EF39A}" dt="2024-05-08T08:32:28.434" v="309" actId="1076"/>
          <ac:spMkLst>
            <pc:docMk/>
            <pc:sldMk cId="2139411386" sldId="425"/>
            <ac:spMk id="8" creationId="{29A80AA4-02A8-C008-BCEA-FEAEF6D5AAA0}"/>
          </ac:spMkLst>
        </pc:spChg>
        <pc:spChg chg="mod">
          <ac:chgData name="금비 윤" userId="bf4ba83faf786613" providerId="LiveId" clId="{FAA9F728-F083-4716-B82D-CDF20F1EF39A}" dt="2024-05-08T08:31:40.014" v="290" actId="1076"/>
          <ac:spMkLst>
            <pc:docMk/>
            <pc:sldMk cId="2139411386" sldId="425"/>
            <ac:spMk id="9" creationId="{DA841310-EA1A-F2DF-7F72-662FCEAF420E}"/>
          </ac:spMkLst>
        </pc:spChg>
        <pc:spChg chg="mod">
          <ac:chgData name="금비 윤" userId="bf4ba83faf786613" providerId="LiveId" clId="{FAA9F728-F083-4716-B82D-CDF20F1EF39A}" dt="2024-05-08T08:32:24.074" v="308" actId="14100"/>
          <ac:spMkLst>
            <pc:docMk/>
            <pc:sldMk cId="2139411386" sldId="425"/>
            <ac:spMk id="10" creationId="{03B21810-9D07-F523-952C-17161D0CA9DD}"/>
          </ac:spMkLst>
        </pc:spChg>
        <pc:picChg chg="del">
          <ac:chgData name="금비 윤" userId="bf4ba83faf786613" providerId="LiveId" clId="{FAA9F728-F083-4716-B82D-CDF20F1EF39A}" dt="2024-05-08T08:30:21.244" v="260" actId="478"/>
          <ac:picMkLst>
            <pc:docMk/>
            <pc:sldMk cId="2139411386" sldId="425"/>
            <ac:picMk id="5" creationId="{FAAA867B-A735-5136-7215-0C1AEE18B0FA}"/>
          </ac:picMkLst>
        </pc:picChg>
        <pc:picChg chg="add mod modCrop">
          <ac:chgData name="금비 윤" userId="bf4ba83faf786613" providerId="LiveId" clId="{FAA9F728-F083-4716-B82D-CDF20F1EF39A}" dt="2024-05-08T08:30:57.441" v="278" actId="1076"/>
          <ac:picMkLst>
            <pc:docMk/>
            <pc:sldMk cId="2139411386" sldId="425"/>
            <ac:picMk id="6" creationId="{75B14C8B-1CB5-7BF8-B2EB-7CB68A527561}"/>
          </ac:picMkLst>
        </pc:picChg>
        <pc:cxnChg chg="mod ord">
          <ac:chgData name="금비 윤" userId="bf4ba83faf786613" providerId="LiveId" clId="{FAA9F728-F083-4716-B82D-CDF20F1EF39A}" dt="2024-05-08T08:31:51.236" v="293" actId="166"/>
          <ac:cxnSpMkLst>
            <pc:docMk/>
            <pc:sldMk cId="2139411386" sldId="425"/>
            <ac:cxnSpMk id="11" creationId="{8A1DD6A2-D9B9-0989-517E-428F560A7A48}"/>
          </ac:cxnSpMkLst>
        </pc:cxnChg>
      </pc:sldChg>
      <pc:sldChg chg="add del">
        <pc:chgData name="금비 윤" userId="bf4ba83faf786613" providerId="LiveId" clId="{FAA9F728-F083-4716-B82D-CDF20F1EF39A}" dt="2024-05-08T08:35:00.894" v="396"/>
        <pc:sldMkLst>
          <pc:docMk/>
          <pc:sldMk cId="3496350873" sldId="426"/>
        </pc:sldMkLst>
      </pc:sldChg>
      <pc:sldChg chg="addSp delSp modSp add mod modTransition">
        <pc:chgData name="금비 윤" userId="bf4ba83faf786613" providerId="LiveId" clId="{FAA9F728-F083-4716-B82D-CDF20F1EF39A}" dt="2024-05-08T09:33:19.625" v="1600" actId="1076"/>
        <pc:sldMkLst>
          <pc:docMk/>
          <pc:sldMk cId="3913605432" sldId="426"/>
        </pc:sldMkLst>
        <pc:spChg chg="mod">
          <ac:chgData name="금비 윤" userId="bf4ba83faf786613" providerId="LiveId" clId="{FAA9F728-F083-4716-B82D-CDF20F1EF39A}" dt="2024-05-08T08:47:21.271" v="630" actId="1076"/>
          <ac:spMkLst>
            <pc:docMk/>
            <pc:sldMk cId="3913605432" sldId="426"/>
            <ac:spMk id="9" creationId="{DA841310-EA1A-F2DF-7F72-662FCEAF420E}"/>
          </ac:spMkLst>
        </pc:spChg>
        <pc:spChg chg="del">
          <ac:chgData name="금비 윤" userId="bf4ba83faf786613" providerId="LiveId" clId="{FAA9F728-F083-4716-B82D-CDF20F1EF39A}" dt="2024-05-08T08:43:15.800" v="514" actId="478"/>
          <ac:spMkLst>
            <pc:docMk/>
            <pc:sldMk cId="3913605432" sldId="426"/>
            <ac:spMk id="10" creationId="{1D5E0E7E-C745-460F-4173-65CB02B5951D}"/>
          </ac:spMkLst>
        </pc:spChg>
        <pc:spChg chg="del">
          <ac:chgData name="금비 윤" userId="bf4ba83faf786613" providerId="LiveId" clId="{FAA9F728-F083-4716-B82D-CDF20F1EF39A}" dt="2024-05-08T08:43:04.424" v="485" actId="478"/>
          <ac:spMkLst>
            <pc:docMk/>
            <pc:sldMk cId="3913605432" sldId="426"/>
            <ac:spMk id="13" creationId="{652AB173-79B9-1761-9A9B-3891DC0478B7}"/>
          </ac:spMkLst>
        </pc:spChg>
        <pc:spChg chg="add del mod">
          <ac:chgData name="금비 윤" userId="bf4ba83faf786613" providerId="LiveId" clId="{FAA9F728-F083-4716-B82D-CDF20F1EF39A}" dt="2024-05-08T08:48:15.633" v="635" actId="478"/>
          <ac:spMkLst>
            <pc:docMk/>
            <pc:sldMk cId="3913605432" sldId="426"/>
            <ac:spMk id="15" creationId="{A2E7F512-D57D-7F6E-0240-6EE41D91735A}"/>
          </ac:spMkLst>
        </pc:spChg>
        <pc:picChg chg="add mod modCrop">
          <ac:chgData name="금비 윤" userId="bf4ba83faf786613" providerId="LiveId" clId="{FAA9F728-F083-4716-B82D-CDF20F1EF39A}" dt="2024-05-08T08:43:50.437" v="527" actId="1076"/>
          <ac:picMkLst>
            <pc:docMk/>
            <pc:sldMk cId="3913605432" sldId="426"/>
            <ac:picMk id="5" creationId="{41CCD3C0-37BF-ADB6-F468-15A4FC1220B9}"/>
          </ac:picMkLst>
        </pc:picChg>
        <pc:picChg chg="del">
          <ac:chgData name="금비 윤" userId="bf4ba83faf786613" providerId="LiveId" clId="{FAA9F728-F083-4716-B82D-CDF20F1EF39A}" dt="2024-05-08T08:43:10.242" v="512" actId="478"/>
          <ac:picMkLst>
            <pc:docMk/>
            <pc:sldMk cId="3913605432" sldId="426"/>
            <ac:picMk id="6" creationId="{5763F762-5513-E290-FBE9-75195429AC0B}"/>
          </ac:picMkLst>
        </pc:picChg>
        <pc:picChg chg="del">
          <ac:chgData name="금비 윤" userId="bf4ba83faf786613" providerId="LiveId" clId="{FAA9F728-F083-4716-B82D-CDF20F1EF39A}" dt="2024-05-08T08:43:16.925" v="515" actId="478"/>
          <ac:picMkLst>
            <pc:docMk/>
            <pc:sldMk cId="3913605432" sldId="426"/>
            <ac:picMk id="8" creationId="{D47CDCDD-2C88-3C2B-D475-69909049ABFD}"/>
          </ac:picMkLst>
        </pc:picChg>
        <pc:picChg chg="add mod modCrop">
          <ac:chgData name="금비 윤" userId="bf4ba83faf786613" providerId="LiveId" clId="{FAA9F728-F083-4716-B82D-CDF20F1EF39A}" dt="2024-05-08T08:46:49.479" v="537" actId="1076"/>
          <ac:picMkLst>
            <pc:docMk/>
            <pc:sldMk cId="3913605432" sldId="426"/>
            <ac:picMk id="14" creationId="{866E1088-9B34-203B-49C2-90781E18F94E}"/>
          </ac:picMkLst>
        </pc:picChg>
        <pc:picChg chg="add mod modCrop">
          <ac:chgData name="금비 윤" userId="bf4ba83faf786613" providerId="LiveId" clId="{FAA9F728-F083-4716-B82D-CDF20F1EF39A}" dt="2024-05-08T09:33:19.625" v="1600" actId="1076"/>
          <ac:picMkLst>
            <pc:docMk/>
            <pc:sldMk cId="3913605432" sldId="426"/>
            <ac:picMk id="17" creationId="{24613EBA-81B4-2D72-B2FA-05A026EDF35A}"/>
          </ac:picMkLst>
        </pc:picChg>
        <pc:cxnChg chg="del">
          <ac:chgData name="금비 윤" userId="bf4ba83faf786613" providerId="LiveId" clId="{FAA9F728-F083-4716-B82D-CDF20F1EF39A}" dt="2024-05-08T08:43:30.587" v="520" actId="478"/>
          <ac:cxnSpMkLst>
            <pc:docMk/>
            <pc:sldMk cId="3913605432" sldId="426"/>
            <ac:cxnSpMk id="11" creationId="{8A1DD6A2-D9B9-0989-517E-428F560A7A48}"/>
          </ac:cxnSpMkLst>
        </pc:cxnChg>
        <pc:cxnChg chg="del">
          <ac:chgData name="금비 윤" userId="bf4ba83faf786613" providerId="LiveId" clId="{FAA9F728-F083-4716-B82D-CDF20F1EF39A}" dt="2024-05-08T08:43:12.914" v="513" actId="478"/>
          <ac:cxnSpMkLst>
            <pc:docMk/>
            <pc:sldMk cId="3913605432" sldId="426"/>
            <ac:cxnSpMk id="12" creationId="{C501164F-A886-CCC7-3FE8-2FC7D9F59399}"/>
          </ac:cxnSpMkLst>
        </pc:cxnChg>
      </pc:sldChg>
      <pc:sldChg chg="addSp delSp modSp add del mod">
        <pc:chgData name="금비 윤" userId="bf4ba83faf786613" providerId="LiveId" clId="{FAA9F728-F083-4716-B82D-CDF20F1EF39A}" dt="2024-05-08T08:51:27.822" v="659" actId="47"/>
        <pc:sldMkLst>
          <pc:docMk/>
          <pc:sldMk cId="452357686" sldId="427"/>
        </pc:sldMkLst>
        <pc:spChg chg="del">
          <ac:chgData name="금비 윤" userId="bf4ba83faf786613" providerId="LiveId" clId="{FAA9F728-F083-4716-B82D-CDF20F1EF39A}" dt="2024-05-08T08:49:38.626" v="646" actId="478"/>
          <ac:spMkLst>
            <pc:docMk/>
            <pc:sldMk cId="452357686" sldId="427"/>
            <ac:spMk id="12" creationId="{5677B0CC-B3A1-2A84-B076-DBA35DC6AE86}"/>
          </ac:spMkLst>
        </pc:spChg>
        <pc:spChg chg="del">
          <ac:chgData name="금비 윤" userId="bf4ba83faf786613" providerId="LiveId" clId="{FAA9F728-F083-4716-B82D-CDF20F1EF39A}" dt="2024-05-08T08:49:38.626" v="646" actId="478"/>
          <ac:spMkLst>
            <pc:docMk/>
            <pc:sldMk cId="452357686" sldId="427"/>
            <ac:spMk id="19" creationId="{EBCD1547-7182-EF11-B70A-BC85635DCCC9}"/>
          </ac:spMkLst>
        </pc:spChg>
        <pc:spChg chg="del">
          <ac:chgData name="금비 윤" userId="bf4ba83faf786613" providerId="LiveId" clId="{FAA9F728-F083-4716-B82D-CDF20F1EF39A}" dt="2024-05-08T08:49:38.626" v="646" actId="478"/>
          <ac:spMkLst>
            <pc:docMk/>
            <pc:sldMk cId="452357686" sldId="427"/>
            <ac:spMk id="20" creationId="{40D7FEC7-32EA-8583-ECFF-27AAD43E02C1}"/>
          </ac:spMkLst>
        </pc:spChg>
        <pc:spChg chg="del">
          <ac:chgData name="금비 윤" userId="bf4ba83faf786613" providerId="LiveId" clId="{FAA9F728-F083-4716-B82D-CDF20F1EF39A}" dt="2024-05-08T08:49:38.626" v="646" actId="478"/>
          <ac:spMkLst>
            <pc:docMk/>
            <pc:sldMk cId="452357686" sldId="427"/>
            <ac:spMk id="21" creationId="{251C92D6-B0A0-2B6E-C455-C9779D74C1FE}"/>
          </ac:spMkLst>
        </pc:spChg>
        <pc:spChg chg="del">
          <ac:chgData name="금비 윤" userId="bf4ba83faf786613" providerId="LiveId" clId="{FAA9F728-F083-4716-B82D-CDF20F1EF39A}" dt="2024-05-08T08:49:38.626" v="646" actId="478"/>
          <ac:spMkLst>
            <pc:docMk/>
            <pc:sldMk cId="452357686" sldId="427"/>
            <ac:spMk id="24" creationId="{FD3C0767-4130-1E0C-9175-B6354C8A4CCB}"/>
          </ac:spMkLst>
        </pc:spChg>
        <pc:spChg chg="del">
          <ac:chgData name="금비 윤" userId="bf4ba83faf786613" providerId="LiveId" clId="{FAA9F728-F083-4716-B82D-CDF20F1EF39A}" dt="2024-05-08T08:49:38.626" v="646" actId="478"/>
          <ac:spMkLst>
            <pc:docMk/>
            <pc:sldMk cId="452357686" sldId="427"/>
            <ac:spMk id="25" creationId="{5FB12688-A0AA-094D-77EF-3032BD08B9C0}"/>
          </ac:spMkLst>
        </pc:spChg>
        <pc:spChg chg="del">
          <ac:chgData name="금비 윤" userId="bf4ba83faf786613" providerId="LiveId" clId="{FAA9F728-F083-4716-B82D-CDF20F1EF39A}" dt="2024-05-08T08:49:38.626" v="646" actId="478"/>
          <ac:spMkLst>
            <pc:docMk/>
            <pc:sldMk cId="452357686" sldId="427"/>
            <ac:spMk id="26" creationId="{9E40584C-C82B-B45C-D3C4-FF53F39D3A39}"/>
          </ac:spMkLst>
        </pc:spChg>
        <pc:spChg chg="del">
          <ac:chgData name="금비 윤" userId="bf4ba83faf786613" providerId="LiveId" clId="{FAA9F728-F083-4716-B82D-CDF20F1EF39A}" dt="2024-05-08T08:49:38.626" v="646" actId="478"/>
          <ac:spMkLst>
            <pc:docMk/>
            <pc:sldMk cId="452357686" sldId="427"/>
            <ac:spMk id="27" creationId="{E7FDF139-64E2-168F-F936-A995225C2ED8}"/>
          </ac:spMkLst>
        </pc:spChg>
        <pc:spChg chg="del">
          <ac:chgData name="금비 윤" userId="bf4ba83faf786613" providerId="LiveId" clId="{FAA9F728-F083-4716-B82D-CDF20F1EF39A}" dt="2024-05-08T08:49:38.626" v="646" actId="478"/>
          <ac:spMkLst>
            <pc:docMk/>
            <pc:sldMk cId="452357686" sldId="427"/>
            <ac:spMk id="28" creationId="{83E3347A-C31A-720E-0A3F-4B212D97B17E}"/>
          </ac:spMkLst>
        </pc:spChg>
        <pc:picChg chg="del">
          <ac:chgData name="금비 윤" userId="bf4ba83faf786613" providerId="LiveId" clId="{FAA9F728-F083-4716-B82D-CDF20F1EF39A}" dt="2024-05-08T08:49:35.432" v="645" actId="478"/>
          <ac:picMkLst>
            <pc:docMk/>
            <pc:sldMk cId="452357686" sldId="427"/>
            <ac:picMk id="5" creationId="{B77A87ED-2D98-AFB1-322A-80DCFA1158F4}"/>
          </ac:picMkLst>
        </pc:picChg>
        <pc:picChg chg="add mod modCrop">
          <ac:chgData name="금비 윤" userId="bf4ba83faf786613" providerId="LiveId" clId="{FAA9F728-F083-4716-B82D-CDF20F1EF39A}" dt="2024-05-08T08:50:58.810" v="653" actId="1076"/>
          <ac:picMkLst>
            <pc:docMk/>
            <pc:sldMk cId="452357686" sldId="427"/>
            <ac:picMk id="6" creationId="{4C48D7F9-882F-4DF2-8811-E45441E81480}"/>
          </ac:picMkLst>
        </pc:picChg>
      </pc:sldChg>
      <pc:sldChg chg="addSp delSp modSp add mod modTransition">
        <pc:chgData name="금비 윤" userId="bf4ba83faf786613" providerId="LiveId" clId="{FAA9F728-F083-4716-B82D-CDF20F1EF39A}" dt="2024-05-08T09:26:23.175" v="1572"/>
        <pc:sldMkLst>
          <pc:docMk/>
          <pc:sldMk cId="1554311419" sldId="427"/>
        </pc:sldMkLst>
        <pc:spChg chg="mod">
          <ac:chgData name="금비 윤" userId="bf4ba83faf786613" providerId="LiveId" clId="{FAA9F728-F083-4716-B82D-CDF20F1EF39A}" dt="2024-05-08T08:53:53.917" v="786" actId="20577"/>
          <ac:spMkLst>
            <pc:docMk/>
            <pc:sldMk cId="1554311419" sldId="427"/>
            <ac:spMk id="3" creationId="{4CA16399-EA76-098E-381F-90FAA12549B6}"/>
          </ac:spMkLst>
        </pc:spChg>
        <pc:spChg chg="del">
          <ac:chgData name="금비 윤" userId="bf4ba83faf786613" providerId="LiveId" clId="{FAA9F728-F083-4716-B82D-CDF20F1EF39A}" dt="2024-05-08T08:53:59.255" v="788" actId="478"/>
          <ac:spMkLst>
            <pc:docMk/>
            <pc:sldMk cId="1554311419" sldId="427"/>
            <ac:spMk id="8" creationId="{29A80AA4-02A8-C008-BCEA-FEAEF6D5AAA0}"/>
          </ac:spMkLst>
        </pc:spChg>
        <pc:spChg chg="mod">
          <ac:chgData name="금비 윤" userId="bf4ba83faf786613" providerId="LiveId" clId="{FAA9F728-F083-4716-B82D-CDF20F1EF39A}" dt="2024-05-08T08:57:01.285" v="829" actId="1076"/>
          <ac:spMkLst>
            <pc:docMk/>
            <pc:sldMk cId="1554311419" sldId="427"/>
            <ac:spMk id="9" creationId="{DA841310-EA1A-F2DF-7F72-662FCEAF420E}"/>
          </ac:spMkLst>
        </pc:spChg>
        <pc:spChg chg="del">
          <ac:chgData name="금비 윤" userId="bf4ba83faf786613" providerId="LiveId" clId="{FAA9F728-F083-4716-B82D-CDF20F1EF39A}" dt="2024-05-08T08:54:00.696" v="789" actId="478"/>
          <ac:spMkLst>
            <pc:docMk/>
            <pc:sldMk cId="1554311419" sldId="427"/>
            <ac:spMk id="10" creationId="{03B21810-9D07-F523-952C-17161D0CA9DD}"/>
          </ac:spMkLst>
        </pc:spChg>
        <pc:spChg chg="add mod">
          <ac:chgData name="금비 윤" userId="bf4ba83faf786613" providerId="LiveId" clId="{FAA9F728-F083-4716-B82D-CDF20F1EF39A}" dt="2024-05-08T08:57:54.066" v="854" actId="20577"/>
          <ac:spMkLst>
            <pc:docMk/>
            <pc:sldMk cId="1554311419" sldId="427"/>
            <ac:spMk id="17" creationId="{50C31C9E-4908-3AB2-3D3D-99656485992D}"/>
          </ac:spMkLst>
        </pc:spChg>
        <pc:picChg chg="del">
          <ac:chgData name="금비 윤" userId="bf4ba83faf786613" providerId="LiveId" clId="{FAA9F728-F083-4716-B82D-CDF20F1EF39A}" dt="2024-05-08T08:53:57.192" v="787" actId="478"/>
          <ac:picMkLst>
            <pc:docMk/>
            <pc:sldMk cId="1554311419" sldId="427"/>
            <ac:picMk id="6" creationId="{75B14C8B-1CB5-7BF8-B2EB-7CB68A527561}"/>
          </ac:picMkLst>
        </pc:picChg>
        <pc:picChg chg="add mod modCrop">
          <ac:chgData name="금비 윤" userId="bf4ba83faf786613" providerId="LiveId" clId="{FAA9F728-F083-4716-B82D-CDF20F1EF39A}" dt="2024-05-08T08:58:20.625" v="859" actId="1076"/>
          <ac:picMkLst>
            <pc:docMk/>
            <pc:sldMk cId="1554311419" sldId="427"/>
            <ac:picMk id="12" creationId="{5EB49B8D-019A-57C9-5375-0269F2F77BDB}"/>
          </ac:picMkLst>
        </pc:picChg>
        <pc:picChg chg="add mod ord modCrop">
          <ac:chgData name="금비 윤" userId="bf4ba83faf786613" providerId="LiveId" clId="{FAA9F728-F083-4716-B82D-CDF20F1EF39A}" dt="2024-05-08T08:56:32.344" v="828" actId="167"/>
          <ac:picMkLst>
            <pc:docMk/>
            <pc:sldMk cId="1554311419" sldId="427"/>
            <ac:picMk id="14" creationId="{467D4B15-3F61-B1D7-EAFB-514998AA7077}"/>
          </ac:picMkLst>
        </pc:picChg>
        <pc:cxnChg chg="mod">
          <ac:chgData name="금비 윤" userId="bf4ba83faf786613" providerId="LiveId" clId="{FAA9F728-F083-4716-B82D-CDF20F1EF39A}" dt="2024-05-08T08:57:14.147" v="831" actId="14100"/>
          <ac:cxnSpMkLst>
            <pc:docMk/>
            <pc:sldMk cId="1554311419" sldId="427"/>
            <ac:cxnSpMk id="11" creationId="{8A1DD6A2-D9B9-0989-517E-428F560A7A48}"/>
          </ac:cxnSpMkLst>
        </pc:cxnChg>
        <pc:cxnChg chg="add mod">
          <ac:chgData name="금비 윤" userId="bf4ba83faf786613" providerId="LiveId" clId="{FAA9F728-F083-4716-B82D-CDF20F1EF39A}" dt="2024-05-08T08:58:02.597" v="857" actId="14100"/>
          <ac:cxnSpMkLst>
            <pc:docMk/>
            <pc:sldMk cId="1554311419" sldId="427"/>
            <ac:cxnSpMk id="18" creationId="{2D016B86-12A0-F44F-3C4D-60AC49ABC58B}"/>
          </ac:cxnSpMkLst>
        </pc:cxnChg>
      </pc:sldChg>
      <pc:sldChg chg="addSp delSp modSp add mod modTransition">
        <pc:chgData name="금비 윤" userId="bf4ba83faf786613" providerId="LiveId" clId="{FAA9F728-F083-4716-B82D-CDF20F1EF39A}" dt="2024-05-08T09:26:26.135" v="1573"/>
        <pc:sldMkLst>
          <pc:docMk/>
          <pc:sldMk cId="1339032684" sldId="428"/>
        </pc:sldMkLst>
        <pc:spChg chg="mod">
          <ac:chgData name="금비 윤" userId="bf4ba83faf786613" providerId="LiveId" clId="{FAA9F728-F083-4716-B82D-CDF20F1EF39A}" dt="2024-05-08T08:59:24.922" v="878" actId="20577"/>
          <ac:spMkLst>
            <pc:docMk/>
            <pc:sldMk cId="1339032684" sldId="428"/>
            <ac:spMk id="3" creationId="{4CA16399-EA76-098E-381F-90FAA12549B6}"/>
          </ac:spMkLst>
        </pc:spChg>
        <pc:spChg chg="del mod">
          <ac:chgData name="금비 윤" userId="bf4ba83faf786613" providerId="LiveId" clId="{FAA9F728-F083-4716-B82D-CDF20F1EF39A}" dt="2024-05-08T09:01:31.891" v="924" actId="478"/>
          <ac:spMkLst>
            <pc:docMk/>
            <pc:sldMk cId="1339032684" sldId="428"/>
            <ac:spMk id="9" creationId="{DA841310-EA1A-F2DF-7F72-662FCEAF420E}"/>
          </ac:spMkLst>
        </pc:spChg>
        <pc:spChg chg="mod">
          <ac:chgData name="금비 윤" userId="bf4ba83faf786613" providerId="LiveId" clId="{FAA9F728-F083-4716-B82D-CDF20F1EF39A}" dt="2024-05-08T09:01:39.512" v="978" actId="1037"/>
          <ac:spMkLst>
            <pc:docMk/>
            <pc:sldMk cId="1339032684" sldId="428"/>
            <ac:spMk id="17" creationId="{50C31C9E-4908-3AB2-3D3D-99656485992D}"/>
          </ac:spMkLst>
        </pc:spChg>
        <pc:picChg chg="add mod modCrop">
          <ac:chgData name="금비 윤" userId="bf4ba83faf786613" providerId="LiveId" clId="{FAA9F728-F083-4716-B82D-CDF20F1EF39A}" dt="2024-05-08T09:01:59.830" v="984" actId="14100"/>
          <ac:picMkLst>
            <pc:docMk/>
            <pc:sldMk cId="1339032684" sldId="428"/>
            <ac:picMk id="5" creationId="{1ACB887E-5F06-986B-C0DE-CBEDDE1FF946}"/>
          </ac:picMkLst>
        </pc:picChg>
        <pc:picChg chg="add mod modCrop">
          <ac:chgData name="금비 윤" userId="bf4ba83faf786613" providerId="LiveId" clId="{FAA9F728-F083-4716-B82D-CDF20F1EF39A}" dt="2024-05-08T09:01:10.146" v="894" actId="14100"/>
          <ac:picMkLst>
            <pc:docMk/>
            <pc:sldMk cId="1339032684" sldId="428"/>
            <ac:picMk id="7" creationId="{46561D42-377C-C3BD-1839-2641B356CE9A}"/>
          </ac:picMkLst>
        </pc:picChg>
        <pc:picChg chg="add del">
          <ac:chgData name="금비 윤" userId="bf4ba83faf786613" providerId="LiveId" clId="{FAA9F728-F083-4716-B82D-CDF20F1EF39A}" dt="2024-05-08T09:00:37.143" v="882" actId="478"/>
          <ac:picMkLst>
            <pc:docMk/>
            <pc:sldMk cId="1339032684" sldId="428"/>
            <ac:picMk id="12" creationId="{5EB49B8D-019A-57C9-5375-0269F2F77BDB}"/>
          </ac:picMkLst>
        </pc:picChg>
        <pc:picChg chg="del">
          <ac:chgData name="금비 윤" userId="bf4ba83faf786613" providerId="LiveId" clId="{FAA9F728-F083-4716-B82D-CDF20F1EF39A}" dt="2024-05-08T09:00:31.297" v="881" actId="478"/>
          <ac:picMkLst>
            <pc:docMk/>
            <pc:sldMk cId="1339032684" sldId="428"/>
            <ac:picMk id="14" creationId="{467D4B15-3F61-B1D7-EAFB-514998AA7077}"/>
          </ac:picMkLst>
        </pc:picChg>
        <pc:cxnChg chg="mod">
          <ac:chgData name="금비 윤" userId="bf4ba83faf786613" providerId="LiveId" clId="{FAA9F728-F083-4716-B82D-CDF20F1EF39A}" dt="2024-05-08T09:01:39.512" v="978" actId="1037"/>
          <ac:cxnSpMkLst>
            <pc:docMk/>
            <pc:sldMk cId="1339032684" sldId="428"/>
            <ac:cxnSpMk id="18" creationId="{2D016B86-12A0-F44F-3C4D-60AC49ABC58B}"/>
          </ac:cxnSpMkLst>
        </pc:cxnChg>
      </pc:sldChg>
      <pc:sldChg chg="addSp delSp modSp add mod modTransition">
        <pc:chgData name="금비 윤" userId="bf4ba83faf786613" providerId="LiveId" clId="{FAA9F728-F083-4716-B82D-CDF20F1EF39A}" dt="2024-05-08T09:26:28.845" v="1574"/>
        <pc:sldMkLst>
          <pc:docMk/>
          <pc:sldMk cId="872692729" sldId="429"/>
        </pc:sldMkLst>
        <pc:spChg chg="mod">
          <ac:chgData name="금비 윤" userId="bf4ba83faf786613" providerId="LiveId" clId="{FAA9F728-F083-4716-B82D-CDF20F1EF39A}" dt="2024-05-08T09:10:05.767" v="1201" actId="6549"/>
          <ac:spMkLst>
            <pc:docMk/>
            <pc:sldMk cId="872692729" sldId="429"/>
            <ac:spMk id="3" creationId="{4CA16399-EA76-098E-381F-90FAA12549B6}"/>
          </ac:spMkLst>
        </pc:spChg>
        <pc:spChg chg="mod">
          <ac:chgData name="금비 윤" userId="bf4ba83faf786613" providerId="LiveId" clId="{FAA9F728-F083-4716-B82D-CDF20F1EF39A}" dt="2024-05-08T09:06:50.540" v="1141" actId="1076"/>
          <ac:spMkLst>
            <pc:docMk/>
            <pc:sldMk cId="872692729" sldId="429"/>
            <ac:spMk id="9" creationId="{DA841310-EA1A-F2DF-7F72-662FCEAF420E}"/>
          </ac:spMkLst>
        </pc:spChg>
        <pc:spChg chg="mod">
          <ac:chgData name="금비 윤" userId="bf4ba83faf786613" providerId="LiveId" clId="{FAA9F728-F083-4716-B82D-CDF20F1EF39A}" dt="2024-05-08T09:08:51.385" v="1197" actId="20577"/>
          <ac:spMkLst>
            <pc:docMk/>
            <pc:sldMk cId="872692729" sldId="429"/>
            <ac:spMk id="17" creationId="{50C31C9E-4908-3AB2-3D3D-99656485992D}"/>
          </ac:spMkLst>
        </pc:spChg>
        <pc:picChg chg="add mod ord modCrop">
          <ac:chgData name="금비 윤" userId="bf4ba83faf786613" providerId="LiveId" clId="{FAA9F728-F083-4716-B82D-CDF20F1EF39A}" dt="2024-05-08T09:07:39.453" v="1154" actId="167"/>
          <ac:picMkLst>
            <pc:docMk/>
            <pc:sldMk cId="872692729" sldId="429"/>
            <ac:picMk id="5" creationId="{2F863980-0AA8-1F2F-5BE9-2E2BDB4EDE09}"/>
          </ac:picMkLst>
        </pc:picChg>
        <pc:picChg chg="add mod ord modCrop">
          <ac:chgData name="금비 윤" userId="bf4ba83faf786613" providerId="LiveId" clId="{FAA9F728-F083-4716-B82D-CDF20F1EF39A}" dt="2024-05-08T09:07:34.898" v="1153" actId="167"/>
          <ac:picMkLst>
            <pc:docMk/>
            <pc:sldMk cId="872692729" sldId="429"/>
            <ac:picMk id="6" creationId="{CA432292-F78D-945E-BBDE-66EFFE677F6E}"/>
          </ac:picMkLst>
        </pc:picChg>
        <pc:picChg chg="add mod modCrop">
          <ac:chgData name="금비 윤" userId="bf4ba83faf786613" providerId="LiveId" clId="{FAA9F728-F083-4716-B82D-CDF20F1EF39A}" dt="2024-05-08T09:07:43.508" v="1155" actId="1076"/>
          <ac:picMkLst>
            <pc:docMk/>
            <pc:sldMk cId="872692729" sldId="429"/>
            <ac:picMk id="8" creationId="{BFA94857-391A-9469-7F10-7044F1A2F734}"/>
          </ac:picMkLst>
        </pc:picChg>
        <pc:picChg chg="del">
          <ac:chgData name="금비 윤" userId="bf4ba83faf786613" providerId="LiveId" clId="{FAA9F728-F083-4716-B82D-CDF20F1EF39A}" dt="2024-05-08T09:03:38.725" v="987" actId="478"/>
          <ac:picMkLst>
            <pc:docMk/>
            <pc:sldMk cId="872692729" sldId="429"/>
            <ac:picMk id="12" creationId="{5EB49B8D-019A-57C9-5375-0269F2F77BDB}"/>
          </ac:picMkLst>
        </pc:picChg>
        <pc:picChg chg="add mod ord modCrop">
          <ac:chgData name="금비 윤" userId="bf4ba83faf786613" providerId="LiveId" clId="{FAA9F728-F083-4716-B82D-CDF20F1EF39A}" dt="2024-05-08T09:07:53.982" v="1158" actId="1076"/>
          <ac:picMkLst>
            <pc:docMk/>
            <pc:sldMk cId="872692729" sldId="429"/>
            <ac:picMk id="13" creationId="{2F282F1A-AFBB-5448-C790-64BE19526127}"/>
          </ac:picMkLst>
        </pc:picChg>
        <pc:picChg chg="del">
          <ac:chgData name="금비 윤" userId="bf4ba83faf786613" providerId="LiveId" clId="{FAA9F728-F083-4716-B82D-CDF20F1EF39A}" dt="2024-05-08T09:03:37.535" v="986" actId="478"/>
          <ac:picMkLst>
            <pc:docMk/>
            <pc:sldMk cId="872692729" sldId="429"/>
            <ac:picMk id="14" creationId="{467D4B15-3F61-B1D7-EAFB-514998AA7077}"/>
          </ac:picMkLst>
        </pc:picChg>
        <pc:cxnChg chg="mod">
          <ac:chgData name="금비 윤" userId="bf4ba83faf786613" providerId="LiveId" clId="{FAA9F728-F083-4716-B82D-CDF20F1EF39A}" dt="2024-05-08T09:07:59.618" v="1159" actId="1076"/>
          <ac:cxnSpMkLst>
            <pc:docMk/>
            <pc:sldMk cId="872692729" sldId="429"/>
            <ac:cxnSpMk id="18" creationId="{2D016B86-12A0-F44F-3C4D-60AC49ABC58B}"/>
          </ac:cxnSpMkLst>
        </pc:cxnChg>
      </pc:sldChg>
      <pc:sldChg chg="addSp delSp modSp add mod modTransition">
        <pc:chgData name="금비 윤" userId="bf4ba83faf786613" providerId="LiveId" clId="{FAA9F728-F083-4716-B82D-CDF20F1EF39A}" dt="2024-05-08T09:26:31.825" v="1575"/>
        <pc:sldMkLst>
          <pc:docMk/>
          <pc:sldMk cId="4096255338" sldId="430"/>
        </pc:sldMkLst>
        <pc:spChg chg="mod">
          <ac:chgData name="금비 윤" userId="bf4ba83faf786613" providerId="LiveId" clId="{FAA9F728-F083-4716-B82D-CDF20F1EF39A}" dt="2024-05-08T09:10:17.955" v="1208" actId="20577"/>
          <ac:spMkLst>
            <pc:docMk/>
            <pc:sldMk cId="4096255338" sldId="430"/>
            <ac:spMk id="3" creationId="{4CA16399-EA76-098E-381F-90FAA12549B6}"/>
          </ac:spMkLst>
        </pc:spChg>
        <pc:spChg chg="del">
          <ac:chgData name="금비 윤" userId="bf4ba83faf786613" providerId="LiveId" clId="{FAA9F728-F083-4716-B82D-CDF20F1EF39A}" dt="2024-05-08T09:14:26.056" v="1258" actId="478"/>
          <ac:spMkLst>
            <pc:docMk/>
            <pc:sldMk cId="4096255338" sldId="430"/>
            <ac:spMk id="9" creationId="{DA841310-EA1A-F2DF-7F72-662FCEAF420E}"/>
          </ac:spMkLst>
        </pc:spChg>
        <pc:spChg chg="mod">
          <ac:chgData name="금비 윤" userId="bf4ba83faf786613" providerId="LiveId" clId="{FAA9F728-F083-4716-B82D-CDF20F1EF39A}" dt="2024-05-08T09:17:30.952" v="1355" actId="27636"/>
          <ac:spMkLst>
            <pc:docMk/>
            <pc:sldMk cId="4096255338" sldId="430"/>
            <ac:spMk id="17" creationId="{50C31C9E-4908-3AB2-3D3D-99656485992D}"/>
          </ac:spMkLst>
        </pc:spChg>
        <pc:spChg chg="add mod">
          <ac:chgData name="금비 윤" userId="bf4ba83faf786613" providerId="LiveId" clId="{FAA9F728-F083-4716-B82D-CDF20F1EF39A}" dt="2024-05-08T09:17:58.152" v="1389" actId="1076"/>
          <ac:spMkLst>
            <pc:docMk/>
            <pc:sldMk cId="4096255338" sldId="430"/>
            <ac:spMk id="25" creationId="{311C830F-CB9B-310F-E9E8-AE6ABE3BDFEA}"/>
          </ac:spMkLst>
        </pc:spChg>
        <pc:picChg chg="del">
          <ac:chgData name="금비 윤" userId="bf4ba83faf786613" providerId="LiveId" clId="{FAA9F728-F083-4716-B82D-CDF20F1EF39A}" dt="2024-05-08T09:10:23.474" v="1211" actId="478"/>
          <ac:picMkLst>
            <pc:docMk/>
            <pc:sldMk cId="4096255338" sldId="430"/>
            <ac:picMk id="5" creationId="{2F863980-0AA8-1F2F-5BE9-2E2BDB4EDE09}"/>
          </ac:picMkLst>
        </pc:picChg>
        <pc:picChg chg="del">
          <ac:chgData name="금비 윤" userId="bf4ba83faf786613" providerId="LiveId" clId="{FAA9F728-F083-4716-B82D-CDF20F1EF39A}" dt="2024-05-08T09:10:22.241" v="1210" actId="478"/>
          <ac:picMkLst>
            <pc:docMk/>
            <pc:sldMk cId="4096255338" sldId="430"/>
            <ac:picMk id="6" creationId="{CA432292-F78D-945E-BBDE-66EFFE677F6E}"/>
          </ac:picMkLst>
        </pc:picChg>
        <pc:picChg chg="add mod modCrop">
          <ac:chgData name="금비 윤" userId="bf4ba83faf786613" providerId="LiveId" clId="{FAA9F728-F083-4716-B82D-CDF20F1EF39A}" dt="2024-05-08T09:13:04.929" v="1236" actId="14100"/>
          <ac:picMkLst>
            <pc:docMk/>
            <pc:sldMk cId="4096255338" sldId="430"/>
            <ac:picMk id="7" creationId="{4B6EBCA1-D958-4DDB-D047-643E61A855FF}"/>
          </ac:picMkLst>
        </pc:picChg>
        <pc:picChg chg="del">
          <ac:chgData name="금비 윤" userId="bf4ba83faf786613" providerId="LiveId" clId="{FAA9F728-F083-4716-B82D-CDF20F1EF39A}" dt="2024-05-08T09:10:21.226" v="1209" actId="478"/>
          <ac:picMkLst>
            <pc:docMk/>
            <pc:sldMk cId="4096255338" sldId="430"/>
            <ac:picMk id="8" creationId="{BFA94857-391A-9469-7F10-7044F1A2F734}"/>
          </ac:picMkLst>
        </pc:picChg>
        <pc:picChg chg="add mod modCrop">
          <ac:chgData name="금비 윤" userId="bf4ba83faf786613" providerId="LiveId" clId="{FAA9F728-F083-4716-B82D-CDF20F1EF39A}" dt="2024-05-08T09:13:22.296" v="1241" actId="14100"/>
          <ac:picMkLst>
            <pc:docMk/>
            <pc:sldMk cId="4096255338" sldId="430"/>
            <ac:picMk id="10" creationId="{72A2F252-2E1C-8327-B334-97DB785AF12E}"/>
          </ac:picMkLst>
        </pc:picChg>
        <pc:picChg chg="del">
          <ac:chgData name="금비 윤" userId="bf4ba83faf786613" providerId="LiveId" clId="{FAA9F728-F083-4716-B82D-CDF20F1EF39A}" dt="2024-05-08T09:13:43.592" v="1242" actId="478"/>
          <ac:picMkLst>
            <pc:docMk/>
            <pc:sldMk cId="4096255338" sldId="430"/>
            <ac:picMk id="13" creationId="{2F282F1A-AFBB-5448-C790-64BE19526127}"/>
          </ac:picMkLst>
        </pc:picChg>
        <pc:picChg chg="add del mod">
          <ac:chgData name="금비 윤" userId="bf4ba83faf786613" providerId="LiveId" clId="{FAA9F728-F083-4716-B82D-CDF20F1EF39A}" dt="2024-05-08T09:14:01.077" v="1249" actId="478"/>
          <ac:picMkLst>
            <pc:docMk/>
            <pc:sldMk cId="4096255338" sldId="430"/>
            <ac:picMk id="14" creationId="{5A1C2AE7-6210-28EE-ADA9-88DBF2A6E76B}"/>
          </ac:picMkLst>
        </pc:picChg>
        <pc:picChg chg="add mod ord modCrop">
          <ac:chgData name="금비 윤" userId="bf4ba83faf786613" providerId="LiveId" clId="{FAA9F728-F083-4716-B82D-CDF20F1EF39A}" dt="2024-05-08T09:17:22.143" v="1352" actId="166"/>
          <ac:picMkLst>
            <pc:docMk/>
            <pc:sldMk cId="4096255338" sldId="430"/>
            <ac:picMk id="16" creationId="{32666A63-95CA-C7A0-53D0-39B324824EA9}"/>
          </ac:picMkLst>
        </pc:picChg>
        <pc:picChg chg="add mod modCrop">
          <ac:chgData name="금비 윤" userId="bf4ba83faf786613" providerId="LiveId" clId="{FAA9F728-F083-4716-B82D-CDF20F1EF39A}" dt="2024-05-08T09:16:51.006" v="1343" actId="1076"/>
          <ac:picMkLst>
            <pc:docMk/>
            <pc:sldMk cId="4096255338" sldId="430"/>
            <ac:picMk id="20" creationId="{65E79F71-807A-6A12-E9A6-FEC99D8E52CC}"/>
          </ac:picMkLst>
        </pc:picChg>
        <pc:cxnChg chg="del">
          <ac:chgData name="금비 윤" userId="bf4ba83faf786613" providerId="LiveId" clId="{FAA9F728-F083-4716-B82D-CDF20F1EF39A}" dt="2024-05-08T09:17:13.769" v="1350" actId="478"/>
          <ac:cxnSpMkLst>
            <pc:docMk/>
            <pc:sldMk cId="4096255338" sldId="430"/>
            <ac:cxnSpMk id="11" creationId="{8A1DD6A2-D9B9-0989-517E-428F560A7A48}"/>
          </ac:cxnSpMkLst>
        </pc:cxnChg>
        <pc:cxnChg chg="mod ord">
          <ac:chgData name="금비 윤" userId="bf4ba83faf786613" providerId="LiveId" clId="{FAA9F728-F083-4716-B82D-CDF20F1EF39A}" dt="2024-05-08T09:17:25.624" v="1353" actId="166"/>
          <ac:cxnSpMkLst>
            <pc:docMk/>
            <pc:sldMk cId="4096255338" sldId="430"/>
            <ac:cxnSpMk id="18" creationId="{2D016B86-12A0-F44F-3C4D-60AC49ABC58B}"/>
          </ac:cxnSpMkLst>
        </pc:cxnChg>
        <pc:cxnChg chg="add mod">
          <ac:chgData name="금비 윤" userId="bf4ba83faf786613" providerId="LiveId" clId="{FAA9F728-F083-4716-B82D-CDF20F1EF39A}" dt="2024-05-08T09:18:11.020" v="1456" actId="14100"/>
          <ac:cxnSpMkLst>
            <pc:docMk/>
            <pc:sldMk cId="4096255338" sldId="430"/>
            <ac:cxnSpMk id="26" creationId="{7AF2400B-BC5A-6C56-BF53-EEFA33D354ED}"/>
          </ac:cxnSpMkLst>
        </pc:cxnChg>
      </pc:sldChg>
      <pc:sldChg chg="addSp delSp modSp add mod modTransition">
        <pc:chgData name="금비 윤" userId="bf4ba83faf786613" providerId="LiveId" clId="{FAA9F728-F083-4716-B82D-CDF20F1EF39A}" dt="2024-05-08T09:37:21.121" v="1604" actId="20577"/>
        <pc:sldMkLst>
          <pc:docMk/>
          <pc:sldMk cId="4160008906" sldId="431"/>
        </pc:sldMkLst>
        <pc:spChg chg="add del">
          <ac:chgData name="금비 윤" userId="bf4ba83faf786613" providerId="LiveId" clId="{FAA9F728-F083-4716-B82D-CDF20F1EF39A}" dt="2024-05-08T09:19:47.919" v="1460" actId="478"/>
          <ac:spMkLst>
            <pc:docMk/>
            <pc:sldMk cId="4160008906" sldId="431"/>
            <ac:spMk id="2" creationId="{BE3D12D4-44D8-7459-544A-8E9939D876E1}"/>
          </ac:spMkLst>
        </pc:spChg>
        <pc:spChg chg="add del">
          <ac:chgData name="금비 윤" userId="bf4ba83faf786613" providerId="LiveId" clId="{FAA9F728-F083-4716-B82D-CDF20F1EF39A}" dt="2024-05-08T09:19:54.768" v="1462" actId="478"/>
          <ac:spMkLst>
            <pc:docMk/>
            <pc:sldMk cId="4160008906" sldId="431"/>
            <ac:spMk id="3" creationId="{4CA16399-EA76-098E-381F-90FAA12549B6}"/>
          </ac:spMkLst>
        </pc:spChg>
        <pc:spChg chg="add mod">
          <ac:chgData name="금비 윤" userId="bf4ba83faf786613" providerId="LiveId" clId="{FAA9F728-F083-4716-B82D-CDF20F1EF39A}" dt="2024-05-08T09:37:21.121" v="1604" actId="20577"/>
          <ac:spMkLst>
            <pc:docMk/>
            <pc:sldMk cId="4160008906" sldId="431"/>
            <ac:spMk id="4" creationId="{EF590B0F-63A1-70AF-274E-77428B594285}"/>
          </ac:spMkLst>
        </pc:spChg>
        <pc:spChg chg="del">
          <ac:chgData name="금비 윤" userId="bf4ba83faf786613" providerId="LiveId" clId="{FAA9F728-F083-4716-B82D-CDF20F1EF39A}" dt="2024-05-08T09:19:42.665" v="1458" actId="478"/>
          <ac:spMkLst>
            <pc:docMk/>
            <pc:sldMk cId="4160008906" sldId="431"/>
            <ac:spMk id="17" creationId="{50C31C9E-4908-3AB2-3D3D-99656485992D}"/>
          </ac:spMkLst>
        </pc:spChg>
        <pc:spChg chg="mod">
          <ac:chgData name="금비 윤" userId="bf4ba83faf786613" providerId="LiveId" clId="{FAA9F728-F083-4716-B82D-CDF20F1EF39A}" dt="2024-05-08T09:27:27.469" v="1587" actId="20577"/>
          <ac:spMkLst>
            <pc:docMk/>
            <pc:sldMk cId="4160008906" sldId="431"/>
            <ac:spMk id="25" creationId="{311C830F-CB9B-310F-E9E8-AE6ABE3BDFEA}"/>
          </ac:spMkLst>
        </pc:spChg>
        <pc:picChg chg="add del">
          <ac:chgData name="금비 윤" userId="bf4ba83faf786613" providerId="LiveId" clId="{FAA9F728-F083-4716-B82D-CDF20F1EF39A}" dt="2024-05-08T09:19:50.129" v="1461" actId="478"/>
          <ac:picMkLst>
            <pc:docMk/>
            <pc:sldMk cId="4160008906" sldId="431"/>
            <ac:picMk id="7" creationId="{4B6EBCA1-D958-4DDB-D047-643E61A855FF}"/>
          </ac:picMkLst>
        </pc:picChg>
        <pc:picChg chg="del">
          <ac:chgData name="금비 윤" userId="bf4ba83faf786613" providerId="LiveId" clId="{FAA9F728-F083-4716-B82D-CDF20F1EF39A}" dt="2024-05-08T09:19:42.665" v="1458" actId="478"/>
          <ac:picMkLst>
            <pc:docMk/>
            <pc:sldMk cId="4160008906" sldId="431"/>
            <ac:picMk id="10" creationId="{72A2F252-2E1C-8327-B334-97DB785AF12E}"/>
          </ac:picMkLst>
        </pc:picChg>
        <pc:picChg chg="del">
          <ac:chgData name="금비 윤" userId="bf4ba83faf786613" providerId="LiveId" clId="{FAA9F728-F083-4716-B82D-CDF20F1EF39A}" dt="2024-05-08T09:19:42.665" v="1458" actId="478"/>
          <ac:picMkLst>
            <pc:docMk/>
            <pc:sldMk cId="4160008906" sldId="431"/>
            <ac:picMk id="16" creationId="{32666A63-95CA-C7A0-53D0-39B324824EA9}"/>
          </ac:picMkLst>
        </pc:picChg>
        <pc:picChg chg="del">
          <ac:chgData name="금비 윤" userId="bf4ba83faf786613" providerId="LiveId" clId="{FAA9F728-F083-4716-B82D-CDF20F1EF39A}" dt="2024-05-08T09:20:01.052" v="1484" actId="478"/>
          <ac:picMkLst>
            <pc:docMk/>
            <pc:sldMk cId="4160008906" sldId="431"/>
            <ac:picMk id="20" creationId="{65E79F71-807A-6A12-E9A6-FEC99D8E52CC}"/>
          </ac:picMkLst>
        </pc:picChg>
        <pc:cxnChg chg="del">
          <ac:chgData name="금비 윤" userId="bf4ba83faf786613" providerId="LiveId" clId="{FAA9F728-F083-4716-B82D-CDF20F1EF39A}" dt="2024-05-08T09:19:42.665" v="1458" actId="478"/>
          <ac:cxnSpMkLst>
            <pc:docMk/>
            <pc:sldMk cId="4160008906" sldId="431"/>
            <ac:cxnSpMk id="18" creationId="{2D016B86-12A0-F44F-3C4D-60AC49ABC58B}"/>
          </ac:cxnSpMkLst>
        </pc:cxnChg>
        <pc:cxnChg chg="del">
          <ac:chgData name="금비 윤" userId="bf4ba83faf786613" providerId="LiveId" clId="{FAA9F728-F083-4716-B82D-CDF20F1EF39A}" dt="2024-05-08T09:20:02.579" v="1485" actId="478"/>
          <ac:cxnSpMkLst>
            <pc:docMk/>
            <pc:sldMk cId="4160008906" sldId="431"/>
            <ac:cxnSpMk id="26" creationId="{7AF2400B-BC5A-6C56-BF53-EEFA33D354ED}"/>
          </ac:cxnSpMkLst>
        </pc:cxnChg>
      </pc:sldChg>
      <pc:sldChg chg="add del">
        <pc:chgData name="금비 윤" userId="bf4ba83faf786613" providerId="LiveId" clId="{FAA9F728-F083-4716-B82D-CDF20F1EF39A}" dt="2024-05-08T09:21:03.212" v="1494"/>
        <pc:sldMkLst>
          <pc:docMk/>
          <pc:sldMk cId="550727974" sldId="432"/>
        </pc:sldMkLst>
      </pc:sldChg>
      <pc:sldChg chg="add">
        <pc:chgData name="금비 윤" userId="bf4ba83faf786613" providerId="LiveId" clId="{FAA9F728-F083-4716-B82D-CDF20F1EF39A}" dt="2024-05-08T09:27:19.905" v="1578"/>
        <pc:sldMkLst>
          <pc:docMk/>
          <pc:sldMk cId="1332340658" sldId="432"/>
        </pc:sldMkLst>
      </pc:sldChg>
      <pc:sldChg chg="add del">
        <pc:chgData name="금비 윤" userId="bf4ba83faf786613" providerId="LiveId" clId="{FAA9F728-F083-4716-B82D-CDF20F1EF39A}" dt="2024-05-08T09:20:19.093" v="1490"/>
        <pc:sldMkLst>
          <pc:docMk/>
          <pc:sldMk cId="2365852806" sldId="4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868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69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7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649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747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365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72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412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485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984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985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635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995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30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96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7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556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490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942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79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A57F61B-32A5-7043-87E6-099BEDDB5886}"/>
              </a:ext>
            </a:extLst>
          </p:cNvPr>
          <p:cNvGrpSpPr/>
          <p:nvPr userDrawn="1"/>
        </p:nvGrpSpPr>
        <p:grpSpPr>
          <a:xfrm rot="1803855" flipH="1">
            <a:off x="-623188" y="-383150"/>
            <a:ext cx="1478594" cy="1491557"/>
            <a:chOff x="5086688" y="-1222582"/>
            <a:chExt cx="8530534" cy="8605320"/>
          </a:xfrm>
        </p:grpSpPr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979EB01-EDFF-054D-94D1-3398EBCAC0F7}"/>
                </a:ext>
              </a:extLst>
            </p:cNvPr>
            <p:cNvCxnSpPr/>
            <p:nvPr/>
          </p:nvCxnSpPr>
          <p:spPr>
            <a:xfrm flipV="1">
              <a:off x="5086688" y="-535406"/>
              <a:ext cx="2418266" cy="1495481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C1A815A1-DEE1-014E-9260-7A2604E97EE5}"/>
                </a:ext>
              </a:extLst>
            </p:cNvPr>
            <p:cNvCxnSpPr/>
            <p:nvPr/>
          </p:nvCxnSpPr>
          <p:spPr>
            <a:xfrm flipH="1" flipV="1">
              <a:off x="5103700" y="901257"/>
              <a:ext cx="6032895" cy="6481481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形状 12">
              <a:extLst>
                <a:ext uri="{FF2B5EF4-FFF2-40B4-BE49-F238E27FC236}">
                  <a16:creationId xmlns:a16="http://schemas.microsoft.com/office/drawing/2014/main" id="{93E4C027-6FF4-8F4F-BBC2-A68F08EC298C}"/>
                </a:ext>
              </a:extLst>
            </p:cNvPr>
            <p:cNvSpPr/>
            <p:nvPr/>
          </p:nvSpPr>
          <p:spPr>
            <a:xfrm rot="3163439">
              <a:off x="7014165" y="135764"/>
              <a:ext cx="7961403" cy="5244711"/>
            </a:xfrm>
            <a:custGeom>
              <a:avLst/>
              <a:gdLst>
                <a:gd name="connsiteX0" fmla="*/ 0 w 7961403"/>
                <a:gd name="connsiteY0" fmla="*/ 3276171 h 5244711"/>
                <a:gd name="connsiteX1" fmla="*/ 2493607 w 7961403"/>
                <a:gd name="connsiteY1" fmla="*/ 0 h 5244711"/>
                <a:gd name="connsiteX2" fmla="*/ 7961403 w 7961403"/>
                <a:gd name="connsiteY2" fmla="*/ 4161730 h 5244711"/>
                <a:gd name="connsiteX3" fmla="*/ 7137109 w 7961403"/>
                <a:gd name="connsiteY3" fmla="*/ 5244711 h 5244711"/>
                <a:gd name="connsiteX4" fmla="*/ 0 w 7961403"/>
                <a:gd name="connsiteY4" fmla="*/ 5244711 h 524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1403" h="5244711">
                  <a:moveTo>
                    <a:pt x="0" y="3276171"/>
                  </a:moveTo>
                  <a:lnTo>
                    <a:pt x="2493607" y="0"/>
                  </a:lnTo>
                  <a:lnTo>
                    <a:pt x="7961403" y="4161730"/>
                  </a:lnTo>
                  <a:lnTo>
                    <a:pt x="7137109" y="5244711"/>
                  </a:lnTo>
                  <a:lnTo>
                    <a:pt x="0" y="524471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818CA654-EA6C-0944-A89C-8A5F7DD4ACF1}"/>
                </a:ext>
              </a:extLst>
            </p:cNvPr>
            <p:cNvCxnSpPr/>
            <p:nvPr/>
          </p:nvCxnSpPr>
          <p:spPr>
            <a:xfrm flipV="1">
              <a:off x="7104530" y="-363071"/>
              <a:ext cx="2311110" cy="177501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CE91D476-25DC-424C-BF0C-6F9B301E8F93}"/>
                </a:ext>
              </a:extLst>
            </p:cNvPr>
            <p:cNvCxnSpPr/>
            <p:nvPr/>
          </p:nvCxnSpPr>
          <p:spPr>
            <a:xfrm flipH="1" flipV="1">
              <a:off x="7132425" y="1342708"/>
              <a:ext cx="4110316" cy="574189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形状 21">
              <a:extLst>
                <a:ext uri="{FF2B5EF4-FFF2-40B4-BE49-F238E27FC236}">
                  <a16:creationId xmlns:a16="http://schemas.microsoft.com/office/drawing/2014/main" id="{8785FD60-6B95-2846-A7FB-0F9600DDDF0F}"/>
                </a:ext>
              </a:extLst>
            </p:cNvPr>
            <p:cNvSpPr/>
            <p:nvPr/>
          </p:nvSpPr>
          <p:spPr>
            <a:xfrm rot="20259160">
              <a:off x="10332016" y="1275777"/>
              <a:ext cx="3021402" cy="5512370"/>
            </a:xfrm>
            <a:custGeom>
              <a:avLst/>
              <a:gdLst>
                <a:gd name="connsiteX0" fmla="*/ 3021402 w 3021402"/>
                <a:gd name="connsiteY0" fmla="*/ 0 h 5512370"/>
                <a:gd name="connsiteX1" fmla="*/ 755291 w 3021402"/>
                <a:gd name="connsiteY1" fmla="*/ 5512370 h 5512370"/>
                <a:gd name="connsiteX2" fmla="*/ 0 w 3021402"/>
                <a:gd name="connsiteY2" fmla="*/ 5201873 h 5512370"/>
                <a:gd name="connsiteX3" fmla="*/ 0 w 3021402"/>
                <a:gd name="connsiteY3" fmla="*/ 0 h 551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402" h="5512370">
                  <a:moveTo>
                    <a:pt x="3021402" y="0"/>
                  </a:moveTo>
                  <a:lnTo>
                    <a:pt x="755291" y="5512370"/>
                  </a:lnTo>
                  <a:lnTo>
                    <a:pt x="0" y="5201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76200" dist="762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BC6AF50-D6DE-7A43-A67E-2B965AD64AB0}"/>
              </a:ext>
            </a:extLst>
          </p:cNvPr>
          <p:cNvSpPr txBox="1"/>
          <p:nvPr userDrawn="1"/>
        </p:nvSpPr>
        <p:spPr>
          <a:xfrm>
            <a:off x="915964" y="239025"/>
            <a:ext cx="2550426" cy="3200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ko-KO" altLang="ko-KO" sz="15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제목 텍스트를 입력하세요.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F07C73C-2DF7-4349-8208-66B78D6791AC}"/>
              </a:ext>
            </a:extLst>
          </p:cNvPr>
          <p:cNvSpPr txBox="1"/>
          <p:nvPr userDrawn="1"/>
        </p:nvSpPr>
        <p:spPr>
          <a:xfrm>
            <a:off x="925784" y="575013"/>
            <a:ext cx="1935594" cy="21549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8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</a:rPr>
              <a:t>여기에 문서 제목의 텍스트를 입력하세요.</a:t>
            </a: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0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tiPrZyoh03v17dKKHqQ7Ij/Untitled?type=design&amp;node-id=0%3A1&amp;mode=design&amp;t=mpWmMOpEx5GXzfUr-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6F74776-1205-8C4D-AA87-8EA4E3DD5A48}"/>
              </a:ext>
            </a:extLst>
          </p:cNvPr>
          <p:cNvGrpSpPr/>
          <p:nvPr/>
        </p:nvGrpSpPr>
        <p:grpSpPr>
          <a:xfrm>
            <a:off x="5922392" y="-1212072"/>
            <a:ext cx="7772240" cy="8336076"/>
            <a:chOff x="5844982" y="-1222582"/>
            <a:chExt cx="7772240" cy="8336076"/>
          </a:xfrm>
        </p:grpSpPr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E584EF89-BB40-2E44-9B33-EC5E46879948}"/>
                </a:ext>
              </a:extLst>
            </p:cNvPr>
            <p:cNvCxnSpPr/>
            <p:nvPr/>
          </p:nvCxnSpPr>
          <p:spPr>
            <a:xfrm flipV="1">
              <a:off x="5854921" y="-612425"/>
              <a:ext cx="1632648" cy="1644567"/>
            </a:xfrm>
            <a:prstGeom prst="line">
              <a:avLst/>
            </a:prstGeom>
            <a:ln w="920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BFA86A0-138E-9C42-8040-EC1CC3D44952}"/>
                </a:ext>
              </a:extLst>
            </p:cNvPr>
            <p:cNvCxnSpPr/>
            <p:nvPr/>
          </p:nvCxnSpPr>
          <p:spPr>
            <a:xfrm flipH="1" flipV="1">
              <a:off x="5844982" y="971180"/>
              <a:ext cx="4876881" cy="6108366"/>
            </a:xfrm>
            <a:prstGeom prst="line">
              <a:avLst/>
            </a:prstGeom>
            <a:ln w="920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02F056C9-1996-924F-97D0-E6F47C23690D}"/>
                </a:ext>
              </a:extLst>
            </p:cNvPr>
            <p:cNvSpPr/>
            <p:nvPr/>
          </p:nvSpPr>
          <p:spPr>
            <a:xfrm rot="3163439">
              <a:off x="7014165" y="135764"/>
              <a:ext cx="7961403" cy="5244711"/>
            </a:xfrm>
            <a:custGeom>
              <a:avLst/>
              <a:gdLst>
                <a:gd name="connsiteX0" fmla="*/ 0 w 7961403"/>
                <a:gd name="connsiteY0" fmla="*/ 3276171 h 5244711"/>
                <a:gd name="connsiteX1" fmla="*/ 2493607 w 7961403"/>
                <a:gd name="connsiteY1" fmla="*/ 0 h 5244711"/>
                <a:gd name="connsiteX2" fmla="*/ 7961403 w 7961403"/>
                <a:gd name="connsiteY2" fmla="*/ 4161730 h 5244711"/>
                <a:gd name="connsiteX3" fmla="*/ 7137109 w 7961403"/>
                <a:gd name="connsiteY3" fmla="*/ 5244711 h 5244711"/>
                <a:gd name="connsiteX4" fmla="*/ 0 w 7961403"/>
                <a:gd name="connsiteY4" fmla="*/ 5244711 h 524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1403" h="5244711">
                  <a:moveTo>
                    <a:pt x="0" y="3276171"/>
                  </a:moveTo>
                  <a:lnTo>
                    <a:pt x="2493607" y="0"/>
                  </a:lnTo>
                  <a:lnTo>
                    <a:pt x="7961403" y="4161730"/>
                  </a:lnTo>
                  <a:lnTo>
                    <a:pt x="7137109" y="5244711"/>
                  </a:lnTo>
                  <a:lnTo>
                    <a:pt x="0" y="524471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B5046151-C0B1-CA45-A241-238DABDEDBF8}"/>
                </a:ext>
              </a:extLst>
            </p:cNvPr>
            <p:cNvCxnSpPr/>
            <p:nvPr/>
          </p:nvCxnSpPr>
          <p:spPr>
            <a:xfrm flipV="1">
              <a:off x="7104530" y="-363071"/>
              <a:ext cx="2311110" cy="1775013"/>
            </a:xfrm>
            <a:prstGeom prst="line">
              <a:avLst/>
            </a:prstGeom>
            <a:ln w="920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4EBD0BDF-EC80-0040-BD36-527E56187F12}"/>
                </a:ext>
              </a:extLst>
            </p:cNvPr>
            <p:cNvCxnSpPr/>
            <p:nvPr/>
          </p:nvCxnSpPr>
          <p:spPr>
            <a:xfrm flipH="1" flipV="1">
              <a:off x="7117977" y="1371602"/>
              <a:ext cx="4110317" cy="5741892"/>
            </a:xfrm>
            <a:prstGeom prst="line">
              <a:avLst/>
            </a:prstGeom>
            <a:ln w="920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形状 35">
              <a:extLst>
                <a:ext uri="{FF2B5EF4-FFF2-40B4-BE49-F238E27FC236}">
                  <a16:creationId xmlns:a16="http://schemas.microsoft.com/office/drawing/2014/main" id="{8E42E05C-B6D5-8340-854E-71D6BAAB370E}"/>
                </a:ext>
              </a:extLst>
            </p:cNvPr>
            <p:cNvSpPr/>
            <p:nvPr/>
          </p:nvSpPr>
          <p:spPr>
            <a:xfrm rot="20259160">
              <a:off x="10332016" y="1275777"/>
              <a:ext cx="3021402" cy="5512370"/>
            </a:xfrm>
            <a:custGeom>
              <a:avLst/>
              <a:gdLst>
                <a:gd name="connsiteX0" fmla="*/ 3021402 w 3021402"/>
                <a:gd name="connsiteY0" fmla="*/ 0 h 5512370"/>
                <a:gd name="connsiteX1" fmla="*/ 755291 w 3021402"/>
                <a:gd name="connsiteY1" fmla="*/ 5512370 h 5512370"/>
                <a:gd name="connsiteX2" fmla="*/ 0 w 3021402"/>
                <a:gd name="connsiteY2" fmla="*/ 5201873 h 5512370"/>
                <a:gd name="connsiteX3" fmla="*/ 0 w 3021402"/>
                <a:gd name="connsiteY3" fmla="*/ 0 h 551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402" h="5512370">
                  <a:moveTo>
                    <a:pt x="3021402" y="0"/>
                  </a:moveTo>
                  <a:lnTo>
                    <a:pt x="755291" y="5512370"/>
                  </a:lnTo>
                  <a:lnTo>
                    <a:pt x="0" y="5201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76200" dist="762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8DC4529F-AD02-0D4E-9B40-8584980EE551}"/>
              </a:ext>
            </a:extLst>
          </p:cNvPr>
          <p:cNvSpPr txBox="1"/>
          <p:nvPr/>
        </p:nvSpPr>
        <p:spPr>
          <a:xfrm>
            <a:off x="654494" y="2737885"/>
            <a:ext cx="4063334" cy="70805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</a:rPr>
              <a:t>웹프로그래밍응용</a:t>
            </a:r>
            <a:endParaRPr kumimoji="1"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33D8F20C-9323-B04D-8DCE-71DF9AD700B5}"/>
              </a:ext>
            </a:extLst>
          </p:cNvPr>
          <p:cNvCxnSpPr/>
          <p:nvPr/>
        </p:nvCxnSpPr>
        <p:spPr>
          <a:xfrm>
            <a:off x="749217" y="3528127"/>
            <a:ext cx="63268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75B256F-0ADD-F549-BBDB-0C29AFB5F7F4}"/>
              </a:ext>
            </a:extLst>
          </p:cNvPr>
          <p:cNvSpPr txBox="1"/>
          <p:nvPr/>
        </p:nvSpPr>
        <p:spPr>
          <a:xfrm>
            <a:off x="698707" y="2505737"/>
            <a:ext cx="3372166" cy="198120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algn="dist"/>
            <a:endParaRPr lang="en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1BC33CF-833E-3941-BB7F-475BCCBE4FD0}"/>
              </a:ext>
            </a:extLst>
          </p:cNvPr>
          <p:cNvSpPr txBox="1"/>
          <p:nvPr/>
        </p:nvSpPr>
        <p:spPr>
          <a:xfrm>
            <a:off x="634298" y="3606685"/>
            <a:ext cx="6620723" cy="7010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en-US" altLang="ko-KR" sz="4000" dirty="0">
                <a:solidFill>
                  <a:srgbClr val="002060"/>
                </a:solidFill>
                <a:latin typeface="NanumGothic"/>
                <a:ea typeface="NanumGothic"/>
              </a:rPr>
              <a:t>GitHub</a:t>
            </a:r>
            <a:r>
              <a:rPr kumimoji="1" lang="ko-KR" altLang="en-US" sz="4000" dirty="0">
                <a:solidFill>
                  <a:srgbClr val="002060"/>
                </a:solidFill>
                <a:latin typeface="NanumGothic"/>
                <a:ea typeface="NanumGothic"/>
              </a:rPr>
              <a:t> 정리</a:t>
            </a:r>
            <a:endParaRPr kumimoji="1" lang="ko-KO" altLang="ko-KO" sz="4000" dirty="0">
              <a:solidFill>
                <a:srgbClr val="002060"/>
              </a:solidFill>
              <a:latin typeface="NanumGothic"/>
              <a:ea typeface="NanumGothic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043ECC-12BF-EC3F-3D24-A689B71D3B22}"/>
              </a:ext>
            </a:extLst>
          </p:cNvPr>
          <p:cNvSpPr txBox="1">
            <a:spLocks/>
          </p:cNvSpPr>
          <p:nvPr/>
        </p:nvSpPr>
        <p:spPr>
          <a:xfrm>
            <a:off x="576201" y="4783355"/>
            <a:ext cx="5075299" cy="1280160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ea typeface="맑은 고딕" panose="020B0503020000020004" pitchFamily="50" charset="-127"/>
              </a:rPr>
              <a:t>2020904053 </a:t>
            </a:r>
            <a:r>
              <a:rPr lang="ko-KR" altLang="en-US" sz="1400" dirty="0">
                <a:ea typeface="맑은 고딕" panose="020B0503020000020004" pitchFamily="50" charset="-127"/>
              </a:rPr>
              <a:t>윤금비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ea typeface="맑은 고딕" panose="020B0503020000020004" pitchFamily="50" charset="-127"/>
              </a:rPr>
              <a:t>GitHub : https://github.com/geumbi4/React-1/</a:t>
            </a:r>
          </a:p>
          <a:p>
            <a:r>
              <a:rPr lang="en-US" altLang="ko-KR" sz="1400" dirty="0">
                <a:ea typeface="맑은 고딕" panose="020B0503020000020004" pitchFamily="50" charset="-127"/>
              </a:rPr>
              <a:t>2024/5/7</a:t>
            </a:r>
          </a:p>
        </p:txBody>
      </p: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문서, 번호이(가) 표시된 사진&#10;&#10;자동 생성된 설명">
            <a:extLst>
              <a:ext uri="{FF2B5EF4-FFF2-40B4-BE49-F238E27FC236}">
                <a16:creationId xmlns:a16="http://schemas.microsoft.com/office/drawing/2014/main" id="{31AC23DF-47FA-4D51-A888-A08631864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98"/>
          <a:stretch/>
        </p:blipFill>
        <p:spPr>
          <a:xfrm>
            <a:off x="-227" y="420864"/>
            <a:ext cx="5332000" cy="6233935"/>
          </a:xfrm>
          <a:prstGeom prst="rect">
            <a:avLst/>
          </a:prstGeom>
        </p:spPr>
      </p:pic>
      <p:pic>
        <p:nvPicPr>
          <p:cNvPr id="7" name="그림 6" descr="텍스트, 스크린샷, 문서, 번호이(가) 표시된 사진&#10;&#10;자동 생성된 설명">
            <a:extLst>
              <a:ext uri="{FF2B5EF4-FFF2-40B4-BE49-F238E27FC236}">
                <a16:creationId xmlns:a16="http://schemas.microsoft.com/office/drawing/2014/main" id="{7EDB04B2-2324-E9E3-6CB2-FE2087BC0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52" b="1"/>
          <a:stretch/>
        </p:blipFill>
        <p:spPr>
          <a:xfrm>
            <a:off x="5279745" y="94942"/>
            <a:ext cx="4631714" cy="511501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79" y="94941"/>
            <a:ext cx="4117987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- 0412(4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 (1)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4424123" y="85677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</p:cNvCxnSpPr>
          <p:nvPr/>
        </p:nvCxnSpPr>
        <p:spPr>
          <a:xfrm flipH="1">
            <a:off x="4122579" y="283345"/>
            <a:ext cx="369295" cy="118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35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79" y="94941"/>
            <a:ext cx="4117987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- 0412(4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 (2)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4424123" y="85677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</p:cNvCxnSpPr>
          <p:nvPr/>
        </p:nvCxnSpPr>
        <p:spPr>
          <a:xfrm flipH="1">
            <a:off x="4122579" y="283345"/>
            <a:ext cx="369295" cy="118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F3E563AD-85E5-00BE-473B-B2F238E47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0" y="543750"/>
            <a:ext cx="5564235" cy="6314250"/>
          </a:xfrm>
          <a:prstGeom prst="rect">
            <a:avLst/>
          </a:prstGeom>
        </p:spPr>
      </p:pic>
      <p:pic>
        <p:nvPicPr>
          <p:cNvPr id="8" name="그림 7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BB456CDC-61CD-8FA1-90E1-643C9C85F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96" b="1"/>
          <a:stretch/>
        </p:blipFill>
        <p:spPr>
          <a:xfrm>
            <a:off x="5933744" y="80361"/>
            <a:ext cx="5564235" cy="63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79" y="94941"/>
            <a:ext cx="4117987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- 0412(4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 (3)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4277942" y="203200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디렉토리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122579" y="408505"/>
            <a:ext cx="155363" cy="298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77A87ED-2D98-AFB1-322A-80DCFA115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28" t="15040" b="5581"/>
          <a:stretch/>
        </p:blipFill>
        <p:spPr>
          <a:xfrm>
            <a:off x="202997" y="707065"/>
            <a:ext cx="5758686" cy="5867590"/>
          </a:xfrm>
          <a:prstGeom prst="rect">
            <a:avLst/>
          </a:prstGeom>
        </p:spPr>
      </p:pic>
      <p:sp>
        <p:nvSpPr>
          <p:cNvPr id="12" name="文本框 33">
            <a:extLst>
              <a:ext uri="{FF2B5EF4-FFF2-40B4-BE49-F238E27FC236}">
                <a16:creationId xmlns:a16="http://schemas.microsoft.com/office/drawing/2014/main" id="{5677B0CC-B3A1-2A84-B076-DBA35DC6AE86}"/>
              </a:ext>
            </a:extLst>
          </p:cNvPr>
          <p:cNvSpPr txBox="1"/>
          <p:nvPr/>
        </p:nvSpPr>
        <p:spPr>
          <a:xfrm>
            <a:off x="6289482" y="4419844"/>
            <a:ext cx="1104086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레포트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BCD1547-7182-EF11-B70A-BC85635DCCC9}"/>
              </a:ext>
            </a:extLst>
          </p:cNvPr>
          <p:cNvSpPr/>
          <p:nvPr/>
        </p:nvSpPr>
        <p:spPr>
          <a:xfrm>
            <a:off x="5868063" y="3681454"/>
            <a:ext cx="421419" cy="1796995"/>
          </a:xfrm>
          <a:custGeom>
            <a:avLst/>
            <a:gdLst>
              <a:gd name="connsiteX0" fmla="*/ 0 w 421419"/>
              <a:gd name="connsiteY0" fmla="*/ 0 h 1796995"/>
              <a:gd name="connsiteX1" fmla="*/ 421419 w 421419"/>
              <a:gd name="connsiteY1" fmla="*/ 1009816 h 1796995"/>
              <a:gd name="connsiteX2" fmla="*/ 0 w 421419"/>
              <a:gd name="connsiteY2" fmla="*/ 1796995 h 1796995"/>
              <a:gd name="connsiteX3" fmla="*/ 0 w 421419"/>
              <a:gd name="connsiteY3" fmla="*/ 1796995 h 179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419" h="1796995">
                <a:moveTo>
                  <a:pt x="0" y="0"/>
                </a:moveTo>
                <a:cubicBezTo>
                  <a:pt x="210709" y="355158"/>
                  <a:pt x="421419" y="710317"/>
                  <a:pt x="421419" y="1009816"/>
                </a:cubicBezTo>
                <a:cubicBezTo>
                  <a:pt x="421419" y="1309315"/>
                  <a:pt x="0" y="1796995"/>
                  <a:pt x="0" y="1796995"/>
                </a:cubicBezTo>
                <a:lnTo>
                  <a:pt x="0" y="179699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文本框 33">
            <a:extLst>
              <a:ext uri="{FF2B5EF4-FFF2-40B4-BE49-F238E27FC236}">
                <a16:creationId xmlns:a16="http://schemas.microsoft.com/office/drawing/2014/main" id="{40D7FEC7-32EA-8583-ECFF-27AAD43E02C1}"/>
              </a:ext>
            </a:extLst>
          </p:cNvPr>
          <p:cNvSpPr txBox="1"/>
          <p:nvPr/>
        </p:nvSpPr>
        <p:spPr>
          <a:xfrm>
            <a:off x="6146358" y="3176546"/>
            <a:ext cx="1104086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레포트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251C92D6-B0A0-2B6E-C455-C9779D74C1FE}"/>
              </a:ext>
            </a:extLst>
          </p:cNvPr>
          <p:cNvSpPr/>
          <p:nvPr/>
        </p:nvSpPr>
        <p:spPr>
          <a:xfrm>
            <a:off x="5818558" y="2877872"/>
            <a:ext cx="327800" cy="763828"/>
          </a:xfrm>
          <a:custGeom>
            <a:avLst/>
            <a:gdLst>
              <a:gd name="connsiteX0" fmla="*/ 0 w 421419"/>
              <a:gd name="connsiteY0" fmla="*/ 0 h 1796995"/>
              <a:gd name="connsiteX1" fmla="*/ 421419 w 421419"/>
              <a:gd name="connsiteY1" fmla="*/ 1009816 h 1796995"/>
              <a:gd name="connsiteX2" fmla="*/ 0 w 421419"/>
              <a:gd name="connsiteY2" fmla="*/ 1796995 h 1796995"/>
              <a:gd name="connsiteX3" fmla="*/ 0 w 421419"/>
              <a:gd name="connsiteY3" fmla="*/ 1796995 h 179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419" h="1796995">
                <a:moveTo>
                  <a:pt x="0" y="0"/>
                </a:moveTo>
                <a:cubicBezTo>
                  <a:pt x="210709" y="355158"/>
                  <a:pt x="421419" y="710317"/>
                  <a:pt x="421419" y="1009816"/>
                </a:cubicBezTo>
                <a:cubicBezTo>
                  <a:pt x="421419" y="1309315"/>
                  <a:pt x="0" y="1796995"/>
                  <a:pt x="0" y="1796995"/>
                </a:cubicBezTo>
                <a:lnTo>
                  <a:pt x="0" y="179699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C0767-4130-1E0C-9175-B6354C8A4CCB}"/>
              </a:ext>
            </a:extLst>
          </p:cNvPr>
          <p:cNvSpPr txBox="1"/>
          <p:nvPr/>
        </p:nvSpPr>
        <p:spPr>
          <a:xfrm>
            <a:off x="5834195" y="1591733"/>
            <a:ext cx="879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실습 </a:t>
            </a:r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12688-A0AA-094D-77EF-3032BD08B9C0}"/>
              </a:ext>
            </a:extLst>
          </p:cNvPr>
          <p:cNvSpPr txBox="1"/>
          <p:nvPr/>
        </p:nvSpPr>
        <p:spPr>
          <a:xfrm>
            <a:off x="5834195" y="2108998"/>
            <a:ext cx="879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실습 </a:t>
            </a:r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0584C-C82B-B45C-D3C4-FF53F39D3A39}"/>
              </a:ext>
            </a:extLst>
          </p:cNvPr>
          <p:cNvSpPr txBox="1"/>
          <p:nvPr/>
        </p:nvSpPr>
        <p:spPr>
          <a:xfrm>
            <a:off x="5818531" y="2348470"/>
            <a:ext cx="879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실습 </a:t>
            </a:r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FDF139-64E2-168F-F936-A995225C2ED8}"/>
              </a:ext>
            </a:extLst>
          </p:cNvPr>
          <p:cNvSpPr txBox="1"/>
          <p:nvPr/>
        </p:nvSpPr>
        <p:spPr>
          <a:xfrm>
            <a:off x="5818531" y="2604125"/>
            <a:ext cx="879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실습 </a:t>
            </a:r>
            <a:r>
              <a:rPr lang="en-US" altLang="ko-KR" sz="1100" dirty="0"/>
              <a:t>4~15</a:t>
            </a:r>
            <a:endParaRPr lang="ko-KR" alt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E3347A-C31A-720E-0A3F-4B212D97B17E}"/>
              </a:ext>
            </a:extLst>
          </p:cNvPr>
          <p:cNvSpPr txBox="1"/>
          <p:nvPr/>
        </p:nvSpPr>
        <p:spPr>
          <a:xfrm>
            <a:off x="5818531" y="1823156"/>
            <a:ext cx="895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실습 </a:t>
            </a:r>
            <a:r>
              <a:rPr lang="en-US" altLang="ko-KR" sz="1100" dirty="0"/>
              <a:t>16~18</a:t>
            </a:r>
            <a:endParaRPr lang="ko-KR" altLang="en-US" sz="1100" dirty="0"/>
          </a:p>
        </p:txBody>
      </p:sp>
      <p:pic>
        <p:nvPicPr>
          <p:cNvPr id="29" name="그림 2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DF26649-23C6-704B-0D5E-6FC559156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17" t="13986" r="2719" b="11296"/>
          <a:stretch/>
        </p:blipFill>
        <p:spPr>
          <a:xfrm>
            <a:off x="7435119" y="601907"/>
            <a:ext cx="3817081" cy="2637157"/>
          </a:xfrm>
          <a:prstGeom prst="rect">
            <a:avLst/>
          </a:prstGeom>
        </p:spPr>
      </p:pic>
      <p:sp>
        <p:nvSpPr>
          <p:cNvPr id="31" name="文本框 33">
            <a:extLst>
              <a:ext uri="{FF2B5EF4-FFF2-40B4-BE49-F238E27FC236}">
                <a16:creationId xmlns:a16="http://schemas.microsoft.com/office/drawing/2014/main" id="{C8FC6ED7-E186-F485-C964-E7521FFA02B9}"/>
              </a:ext>
            </a:extLst>
          </p:cNvPr>
          <p:cNvSpPr txBox="1"/>
          <p:nvPr/>
        </p:nvSpPr>
        <p:spPr>
          <a:xfrm>
            <a:off x="8403854" y="120650"/>
            <a:ext cx="1769065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&lt;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레포트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실행화면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&gt;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3" name="그림 3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0587FD5-DED1-14D1-D9A9-E3F3BA8B59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56" t="12319" r="1751" b="21667"/>
          <a:stretch/>
        </p:blipFill>
        <p:spPr>
          <a:xfrm>
            <a:off x="7393568" y="3319579"/>
            <a:ext cx="4068543" cy="27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5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80" y="94941"/>
            <a:ext cx="3114820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- 0419 (5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 (1)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4666309" y="136266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</p:cNvCxnSpPr>
          <p:nvPr/>
        </p:nvCxnSpPr>
        <p:spPr>
          <a:xfrm flipH="1">
            <a:off x="4297014" y="293559"/>
            <a:ext cx="369295" cy="118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, 문서, 번호이(가) 표시된 사진&#10;&#10;자동 생성된 설명">
            <a:extLst>
              <a:ext uri="{FF2B5EF4-FFF2-40B4-BE49-F238E27FC236}">
                <a16:creationId xmlns:a16="http://schemas.microsoft.com/office/drawing/2014/main" id="{E63EAFAF-E595-83B7-DAFB-069F364FD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6" r="52972" b="50779"/>
          <a:stretch/>
        </p:blipFill>
        <p:spPr>
          <a:xfrm>
            <a:off x="-40107" y="726542"/>
            <a:ext cx="2667000" cy="5797990"/>
          </a:xfrm>
          <a:prstGeom prst="rect">
            <a:avLst/>
          </a:prstGeom>
        </p:spPr>
      </p:pic>
      <p:pic>
        <p:nvPicPr>
          <p:cNvPr id="7" name="그림 6" descr="텍스트, 스크린샷, 문서, 번호이(가) 표시된 사진&#10;&#10;자동 생성된 설명">
            <a:extLst>
              <a:ext uri="{FF2B5EF4-FFF2-40B4-BE49-F238E27FC236}">
                <a16:creationId xmlns:a16="http://schemas.microsoft.com/office/drawing/2014/main" id="{644B7463-D804-7CA6-E1BA-6438EF77A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35" r="57248"/>
          <a:stretch/>
        </p:blipFill>
        <p:spPr>
          <a:xfrm>
            <a:off x="2240274" y="479940"/>
            <a:ext cx="2667000" cy="7189237"/>
          </a:xfrm>
          <a:prstGeom prst="rect">
            <a:avLst/>
          </a:prstGeom>
        </p:spPr>
      </p:pic>
      <p:pic>
        <p:nvPicPr>
          <p:cNvPr id="13" name="그림 12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9A41AA3D-14EE-9BD8-BB2D-C25FF27A7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4" r="42478" b="32021"/>
          <a:stretch/>
        </p:blipFill>
        <p:spPr>
          <a:xfrm>
            <a:off x="4937990" y="469900"/>
            <a:ext cx="3571009" cy="6149620"/>
          </a:xfrm>
          <a:prstGeom prst="rect">
            <a:avLst/>
          </a:prstGeom>
        </p:spPr>
      </p:pic>
      <p:pic>
        <p:nvPicPr>
          <p:cNvPr id="14" name="그림 13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F38619ED-25D3-1AAB-0BA8-AE638392B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444" r="38231"/>
          <a:stretch/>
        </p:blipFill>
        <p:spPr>
          <a:xfrm>
            <a:off x="7187655" y="726542"/>
            <a:ext cx="3945767" cy="33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4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AAA867B-A735-5136-7215-0C1AEE18B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61" t="14701" r="1598" b="2963"/>
          <a:stretch/>
        </p:blipFill>
        <p:spPr>
          <a:xfrm>
            <a:off x="1" y="850900"/>
            <a:ext cx="4310144" cy="3162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80" y="94941"/>
            <a:ext cx="3114820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- 0419 (5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 (2)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939800" y="515079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디렉토리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</p:cNvCxnSpPr>
          <p:nvPr/>
        </p:nvCxnSpPr>
        <p:spPr>
          <a:xfrm>
            <a:off x="1885009" y="584247"/>
            <a:ext cx="0" cy="557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AC2B605-DDB9-7B75-0F42-3A471FC9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22" t="12407"/>
          <a:stretch/>
        </p:blipFill>
        <p:spPr>
          <a:xfrm>
            <a:off x="4852451" y="618282"/>
            <a:ext cx="2925268" cy="2485013"/>
          </a:xfrm>
          <a:prstGeom prst="rect">
            <a:avLst/>
          </a:prstGeom>
        </p:spPr>
      </p:pic>
      <p:sp>
        <p:nvSpPr>
          <p:cNvPr id="19" name="文本框 33">
            <a:extLst>
              <a:ext uri="{FF2B5EF4-FFF2-40B4-BE49-F238E27FC236}">
                <a16:creationId xmlns:a16="http://schemas.microsoft.com/office/drawing/2014/main" id="{0D0175FC-3EB4-A374-C215-9F49547E2140}"/>
              </a:ext>
            </a:extLst>
          </p:cNvPr>
          <p:cNvSpPr txBox="1"/>
          <p:nvPr/>
        </p:nvSpPr>
        <p:spPr>
          <a:xfrm>
            <a:off x="4999828" y="234986"/>
            <a:ext cx="1870871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레포트실행화면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1" name="그림 2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E12D6BD-979C-25AE-518D-D20142CCD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99" t="16646" r="1958" b="27778"/>
          <a:stretch/>
        </p:blipFill>
        <p:spPr>
          <a:xfrm>
            <a:off x="7806829" y="682283"/>
            <a:ext cx="3445371" cy="1576211"/>
          </a:xfrm>
          <a:prstGeom prst="rect">
            <a:avLst/>
          </a:prstGeom>
        </p:spPr>
      </p:pic>
      <p:pic>
        <p:nvPicPr>
          <p:cNvPr id="23" name="그림 2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CC125C7-C437-E15C-27CF-2CBF3C4CCA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66" t="16646" r="1631" b="9016"/>
          <a:stretch/>
        </p:blipFill>
        <p:spPr>
          <a:xfrm>
            <a:off x="4414283" y="3549748"/>
            <a:ext cx="3660044" cy="2216052"/>
          </a:xfrm>
          <a:prstGeom prst="rect">
            <a:avLst/>
          </a:prstGeom>
        </p:spPr>
      </p:pic>
      <p:pic>
        <p:nvPicPr>
          <p:cNvPr id="25" name="그림 2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0788DA1-9B9F-908B-89FC-0C063D5FE8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141" t="17305" r="1848" b="6296"/>
          <a:stretch/>
        </p:blipFill>
        <p:spPr>
          <a:xfrm>
            <a:off x="8202065" y="2847610"/>
            <a:ext cx="3751969" cy="2331179"/>
          </a:xfrm>
          <a:prstGeom prst="rect">
            <a:avLst/>
          </a:prstGeom>
        </p:spPr>
      </p:pic>
      <p:pic>
        <p:nvPicPr>
          <p:cNvPr id="27" name="그림 26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A827DE6-811B-42E4-0D60-5B1F8E7EF6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008" t="16646" r="872" b="9949"/>
          <a:stretch/>
        </p:blipFill>
        <p:spPr>
          <a:xfrm>
            <a:off x="237965" y="4330572"/>
            <a:ext cx="3717757" cy="22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5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80" y="94941"/>
            <a:ext cx="3114820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- 0419 (5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 (3)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3450756" y="548550"/>
            <a:ext cx="1930397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실습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1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디렉토리 내부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文本框 33">
            <a:extLst>
              <a:ext uri="{FF2B5EF4-FFF2-40B4-BE49-F238E27FC236}">
                <a16:creationId xmlns:a16="http://schemas.microsoft.com/office/drawing/2014/main" id="{29A80AA4-02A8-C008-BCEA-FEAEF6D5AAA0}"/>
              </a:ext>
            </a:extLst>
          </p:cNvPr>
          <p:cNvSpPr txBox="1"/>
          <p:nvPr/>
        </p:nvSpPr>
        <p:spPr>
          <a:xfrm>
            <a:off x="3606800" y="3575774"/>
            <a:ext cx="1104086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실습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1~16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3B21810-9D07-F523-952C-17161D0CA9DD}"/>
              </a:ext>
            </a:extLst>
          </p:cNvPr>
          <p:cNvSpPr/>
          <p:nvPr/>
        </p:nvSpPr>
        <p:spPr>
          <a:xfrm>
            <a:off x="2995111" y="1135104"/>
            <a:ext cx="382426" cy="5235492"/>
          </a:xfrm>
          <a:custGeom>
            <a:avLst/>
            <a:gdLst>
              <a:gd name="connsiteX0" fmla="*/ 0 w 421419"/>
              <a:gd name="connsiteY0" fmla="*/ 0 h 1796995"/>
              <a:gd name="connsiteX1" fmla="*/ 421419 w 421419"/>
              <a:gd name="connsiteY1" fmla="*/ 1009816 h 1796995"/>
              <a:gd name="connsiteX2" fmla="*/ 0 w 421419"/>
              <a:gd name="connsiteY2" fmla="*/ 1796995 h 1796995"/>
              <a:gd name="connsiteX3" fmla="*/ 0 w 421419"/>
              <a:gd name="connsiteY3" fmla="*/ 1796995 h 179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419" h="1796995">
                <a:moveTo>
                  <a:pt x="0" y="0"/>
                </a:moveTo>
                <a:cubicBezTo>
                  <a:pt x="210709" y="355158"/>
                  <a:pt x="421419" y="710317"/>
                  <a:pt x="421419" y="1009816"/>
                </a:cubicBezTo>
                <a:cubicBezTo>
                  <a:pt x="421419" y="1309315"/>
                  <a:pt x="0" y="1796995"/>
                  <a:pt x="0" y="1796995"/>
                </a:cubicBezTo>
                <a:lnTo>
                  <a:pt x="0" y="179699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75B14C8B-1CB5-7BF8-B2EB-7CB68A527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29" t="5395" b="1867"/>
          <a:stretch/>
        </p:blipFill>
        <p:spPr>
          <a:xfrm>
            <a:off x="-119709" y="487404"/>
            <a:ext cx="3114820" cy="636005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882900" y="753855"/>
            <a:ext cx="567856" cy="31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41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467D4B15-3F61-B1D7-EAFB-514998AA7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1" b="7187"/>
          <a:stretch/>
        </p:blipFill>
        <p:spPr>
          <a:xfrm>
            <a:off x="-164773" y="-1"/>
            <a:ext cx="3861342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80" y="94941"/>
            <a:ext cx="3114820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- 0426 (6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 (1)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3606800" y="542083"/>
            <a:ext cx="1930397" cy="77225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실습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1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디렉토리 내부</a:t>
            </a: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1~13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</p:cNvCxnSpPr>
          <p:nvPr/>
        </p:nvCxnSpPr>
        <p:spPr>
          <a:xfrm flipH="1">
            <a:off x="2908300" y="713225"/>
            <a:ext cx="788269" cy="1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EB49B8D-019A-57C9-5375-0269F2F77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71" t="17030" r="1042" b="13618"/>
          <a:stretch/>
        </p:blipFill>
        <p:spPr>
          <a:xfrm>
            <a:off x="4330817" y="1761475"/>
            <a:ext cx="7701185" cy="4045067"/>
          </a:xfrm>
          <a:prstGeom prst="rect">
            <a:avLst/>
          </a:prstGeom>
        </p:spPr>
      </p:pic>
      <p:sp>
        <p:nvSpPr>
          <p:cNvPr id="17" name="文本框 33">
            <a:extLst>
              <a:ext uri="{FF2B5EF4-FFF2-40B4-BE49-F238E27FC236}">
                <a16:creationId xmlns:a16="http://schemas.microsoft.com/office/drawing/2014/main" id="{50C31C9E-4908-3AB2-3D3D-99656485992D}"/>
              </a:ext>
            </a:extLst>
          </p:cNvPr>
          <p:cNvSpPr txBox="1"/>
          <p:nvPr/>
        </p:nvSpPr>
        <p:spPr>
          <a:xfrm>
            <a:off x="7632700" y="844433"/>
            <a:ext cx="1930397" cy="77225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디렉토리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016B86-12A0-F44F-3C4D-60AC49ABC58B}"/>
              </a:ext>
            </a:extLst>
          </p:cNvPr>
          <p:cNvCxnSpPr>
            <a:cxnSpLocks/>
          </p:cNvCxnSpPr>
          <p:nvPr/>
        </p:nvCxnSpPr>
        <p:spPr>
          <a:xfrm>
            <a:off x="8331196" y="1223899"/>
            <a:ext cx="0" cy="51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311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80" y="94941"/>
            <a:ext cx="3114820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- 0503 (7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</p:cNvCxnSpPr>
          <p:nvPr/>
        </p:nvCxnSpPr>
        <p:spPr>
          <a:xfrm flipH="1">
            <a:off x="2908300" y="713225"/>
            <a:ext cx="788269" cy="1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33">
            <a:extLst>
              <a:ext uri="{FF2B5EF4-FFF2-40B4-BE49-F238E27FC236}">
                <a16:creationId xmlns:a16="http://schemas.microsoft.com/office/drawing/2014/main" id="{50C31C9E-4908-3AB2-3D3D-99656485992D}"/>
              </a:ext>
            </a:extLst>
          </p:cNvPr>
          <p:cNvSpPr txBox="1"/>
          <p:nvPr/>
        </p:nvSpPr>
        <p:spPr>
          <a:xfrm>
            <a:off x="4572000" y="272933"/>
            <a:ext cx="1930397" cy="77225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디렉토리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016B86-12A0-F44F-3C4D-60AC49ABC58B}"/>
              </a:ext>
            </a:extLst>
          </p:cNvPr>
          <p:cNvCxnSpPr>
            <a:cxnSpLocks/>
          </p:cNvCxnSpPr>
          <p:nvPr/>
        </p:nvCxnSpPr>
        <p:spPr>
          <a:xfrm>
            <a:off x="5270496" y="652399"/>
            <a:ext cx="0" cy="51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1ACB887E-5F06-986B-C0DE-CBEDDE1FF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87" t="18034" r="1666" b="8678"/>
          <a:stretch/>
        </p:blipFill>
        <p:spPr>
          <a:xfrm>
            <a:off x="4471268" y="1424649"/>
            <a:ext cx="5942727" cy="3337464"/>
          </a:xfrm>
          <a:prstGeom prst="rect">
            <a:avLst/>
          </a:prstGeom>
        </p:spPr>
      </p:pic>
      <p:pic>
        <p:nvPicPr>
          <p:cNvPr id="7" name="그림 6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46561D42-377C-C3BD-1839-2641B356C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42" r="965" b="5926"/>
          <a:stretch/>
        </p:blipFill>
        <p:spPr>
          <a:xfrm>
            <a:off x="42727" y="372641"/>
            <a:ext cx="4024120" cy="63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32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2F282F1A-AFBB-5448-C790-64BE19526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0" t="17940" r="1310" b="4867"/>
          <a:stretch/>
        </p:blipFill>
        <p:spPr>
          <a:xfrm>
            <a:off x="6045215" y="1230558"/>
            <a:ext cx="6146785" cy="3745958"/>
          </a:xfrm>
          <a:prstGeom prst="rect">
            <a:avLst/>
          </a:prstGeom>
        </p:spPr>
      </p:pic>
      <p:pic>
        <p:nvPicPr>
          <p:cNvPr id="5" name="그림 4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2F863980-0AA8-1F2F-5BE9-2E2BDB4ED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20" r="50055" b="49031"/>
          <a:stretch/>
        </p:blipFill>
        <p:spPr>
          <a:xfrm>
            <a:off x="-44233" y="542083"/>
            <a:ext cx="2666999" cy="5284315"/>
          </a:xfrm>
          <a:prstGeom prst="rect">
            <a:avLst/>
          </a:prstGeom>
        </p:spPr>
      </p:pic>
      <p:pic>
        <p:nvPicPr>
          <p:cNvPr id="6" name="그림 5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CA432292-F78D-945E-BBDE-66EFFE677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74" r="25647" b="4348"/>
          <a:stretch/>
        </p:blipFill>
        <p:spPr>
          <a:xfrm>
            <a:off x="1352771" y="609613"/>
            <a:ext cx="3945535" cy="55264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80" y="94941"/>
            <a:ext cx="3114820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- 0503-1 (7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 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7035827" y="162471"/>
            <a:ext cx="4724396" cy="4471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0503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디렉토리 새로 만들어서 나머지 실습 올림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</p:cNvCxnSpPr>
          <p:nvPr/>
        </p:nvCxnSpPr>
        <p:spPr>
          <a:xfrm flipH="1">
            <a:off x="2908300" y="713225"/>
            <a:ext cx="788269" cy="13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33">
            <a:extLst>
              <a:ext uri="{FF2B5EF4-FFF2-40B4-BE49-F238E27FC236}">
                <a16:creationId xmlns:a16="http://schemas.microsoft.com/office/drawing/2014/main" id="{50C31C9E-4908-3AB2-3D3D-99656485992D}"/>
              </a:ext>
            </a:extLst>
          </p:cNvPr>
          <p:cNvSpPr txBox="1"/>
          <p:nvPr/>
        </p:nvSpPr>
        <p:spPr>
          <a:xfrm>
            <a:off x="7035827" y="618283"/>
            <a:ext cx="3200373" cy="77225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디렉토리           실습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1~20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016B86-12A0-F44F-3C4D-60AC49ABC58B}"/>
              </a:ext>
            </a:extLst>
          </p:cNvPr>
          <p:cNvCxnSpPr>
            <a:cxnSpLocks/>
          </p:cNvCxnSpPr>
          <p:nvPr/>
        </p:nvCxnSpPr>
        <p:spPr>
          <a:xfrm>
            <a:off x="7645396" y="844433"/>
            <a:ext cx="0" cy="51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BFA94857-391A-9469-7F10-7044F1A2F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" t="15071" r="58672" b="11177"/>
          <a:stretch/>
        </p:blipFill>
        <p:spPr>
          <a:xfrm>
            <a:off x="3606800" y="685813"/>
            <a:ext cx="2628897" cy="50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9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80" y="94941"/>
            <a:ext cx="3114820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- 0503-2 (7-1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 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33">
            <a:extLst>
              <a:ext uri="{FF2B5EF4-FFF2-40B4-BE49-F238E27FC236}">
                <a16:creationId xmlns:a16="http://schemas.microsoft.com/office/drawing/2014/main" id="{50C31C9E-4908-3AB2-3D3D-99656485992D}"/>
              </a:ext>
            </a:extLst>
          </p:cNvPr>
          <p:cNvSpPr txBox="1"/>
          <p:nvPr/>
        </p:nvSpPr>
        <p:spPr>
          <a:xfrm>
            <a:off x="5244818" y="3042875"/>
            <a:ext cx="1257273" cy="77225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디렉토리       </a:t>
            </a: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실습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1~9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 descr="텍스트, 스크린샷, 문서, 번호이(가) 표시된 사진&#10;&#10;자동 생성된 설명">
            <a:extLst>
              <a:ext uri="{FF2B5EF4-FFF2-40B4-BE49-F238E27FC236}">
                <a16:creationId xmlns:a16="http://schemas.microsoft.com/office/drawing/2014/main" id="{4B6EBCA1-D958-4DDB-D047-643E61A85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4" r="63213" b="42360"/>
          <a:stretch/>
        </p:blipFill>
        <p:spPr>
          <a:xfrm>
            <a:off x="0" y="618283"/>
            <a:ext cx="2311056" cy="6144776"/>
          </a:xfrm>
          <a:prstGeom prst="rect">
            <a:avLst/>
          </a:prstGeom>
        </p:spPr>
      </p:pic>
      <p:pic>
        <p:nvPicPr>
          <p:cNvPr id="10" name="그림 9" descr="텍스트, 스크린샷, 문서, 번호이(가) 표시된 사진&#10;&#10;자동 생성된 설명">
            <a:extLst>
              <a:ext uri="{FF2B5EF4-FFF2-40B4-BE49-F238E27FC236}">
                <a16:creationId xmlns:a16="http://schemas.microsoft.com/office/drawing/2014/main" id="{72A2F252-2E1C-8327-B334-97DB785AF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7149" r="54984" b="1555"/>
          <a:stretch/>
        </p:blipFill>
        <p:spPr>
          <a:xfrm>
            <a:off x="1943102" y="1390533"/>
            <a:ext cx="3114820" cy="5341308"/>
          </a:xfrm>
          <a:prstGeom prst="rect">
            <a:avLst/>
          </a:prstGeom>
        </p:spPr>
      </p:pic>
      <p:pic>
        <p:nvPicPr>
          <p:cNvPr id="20" name="그림 1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5E79F71-807A-6A12-E9A6-FEC99D8E5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65" t="9015"/>
          <a:stretch/>
        </p:blipFill>
        <p:spPr>
          <a:xfrm>
            <a:off x="7378897" y="0"/>
            <a:ext cx="4850917" cy="5975847"/>
          </a:xfrm>
          <a:prstGeom prst="rect">
            <a:avLst/>
          </a:prstGeom>
        </p:spPr>
      </p:pic>
      <p:pic>
        <p:nvPicPr>
          <p:cNvPr id="16" name="그림 1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2666A63-95CA-C7A0-53D0-39B324824E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2" t="16515" r="3002" b="17438"/>
          <a:stretch/>
        </p:blipFill>
        <p:spPr>
          <a:xfrm>
            <a:off x="3674624" y="4061187"/>
            <a:ext cx="5016498" cy="257186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016B86-12A0-F44F-3C4D-60AC49ABC58B}"/>
              </a:ext>
            </a:extLst>
          </p:cNvPr>
          <p:cNvCxnSpPr>
            <a:cxnSpLocks/>
          </p:cNvCxnSpPr>
          <p:nvPr/>
        </p:nvCxnSpPr>
        <p:spPr>
          <a:xfrm>
            <a:off x="5753100" y="3815125"/>
            <a:ext cx="0" cy="52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33">
            <a:extLst>
              <a:ext uri="{FF2B5EF4-FFF2-40B4-BE49-F238E27FC236}">
                <a16:creationId xmlns:a16="http://schemas.microsoft.com/office/drawing/2014/main" id="{311C830F-CB9B-310F-E9E8-AE6ABE3BDFEA}"/>
              </a:ext>
            </a:extLst>
          </p:cNvPr>
          <p:cNvSpPr txBox="1"/>
          <p:nvPr/>
        </p:nvSpPr>
        <p:spPr>
          <a:xfrm>
            <a:off x="5556313" y="249578"/>
            <a:ext cx="1822584" cy="55494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레포트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실행화면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F2400B-BC5A-6C56-BF53-EEFA33D354ED}"/>
              </a:ext>
            </a:extLst>
          </p:cNvPr>
          <p:cNvCxnSpPr>
            <a:cxnSpLocks/>
          </p:cNvCxnSpPr>
          <p:nvPr/>
        </p:nvCxnSpPr>
        <p:spPr>
          <a:xfrm>
            <a:off x="6311900" y="627425"/>
            <a:ext cx="927100" cy="17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25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EF55541F-94D6-4E40-BC81-C0FD2A0FDEB9}"/>
              </a:ext>
            </a:extLst>
          </p:cNvPr>
          <p:cNvGrpSpPr/>
          <p:nvPr/>
        </p:nvGrpSpPr>
        <p:grpSpPr>
          <a:xfrm flipH="1">
            <a:off x="-2520813" y="-904220"/>
            <a:ext cx="6205757" cy="6260162"/>
            <a:chOff x="5086688" y="-1222582"/>
            <a:chExt cx="8530534" cy="8605320"/>
          </a:xfrm>
        </p:grpSpPr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B6E14955-2CBE-1B40-A3B4-02A9756F3B32}"/>
                </a:ext>
              </a:extLst>
            </p:cNvPr>
            <p:cNvCxnSpPr/>
            <p:nvPr/>
          </p:nvCxnSpPr>
          <p:spPr>
            <a:xfrm flipV="1">
              <a:off x="5086688" y="-535406"/>
              <a:ext cx="2418266" cy="1495481"/>
            </a:xfrm>
            <a:prstGeom prst="line">
              <a:avLst/>
            </a:prstGeom>
            <a:ln w="920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8A1F4A9F-1689-C644-B485-9D49CB0989B7}"/>
                </a:ext>
              </a:extLst>
            </p:cNvPr>
            <p:cNvCxnSpPr/>
            <p:nvPr/>
          </p:nvCxnSpPr>
          <p:spPr>
            <a:xfrm flipH="1" flipV="1">
              <a:off x="5103700" y="901257"/>
              <a:ext cx="6032895" cy="6481481"/>
            </a:xfrm>
            <a:prstGeom prst="line">
              <a:avLst/>
            </a:prstGeom>
            <a:ln w="920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5D347BB8-8DDC-D541-933B-8649CBA079AA}"/>
                </a:ext>
              </a:extLst>
            </p:cNvPr>
            <p:cNvSpPr/>
            <p:nvPr/>
          </p:nvSpPr>
          <p:spPr>
            <a:xfrm rot="3163439">
              <a:off x="7014165" y="135764"/>
              <a:ext cx="7961403" cy="5244711"/>
            </a:xfrm>
            <a:custGeom>
              <a:avLst/>
              <a:gdLst>
                <a:gd name="connsiteX0" fmla="*/ 0 w 7961403"/>
                <a:gd name="connsiteY0" fmla="*/ 3276171 h 5244711"/>
                <a:gd name="connsiteX1" fmla="*/ 2493607 w 7961403"/>
                <a:gd name="connsiteY1" fmla="*/ 0 h 5244711"/>
                <a:gd name="connsiteX2" fmla="*/ 7961403 w 7961403"/>
                <a:gd name="connsiteY2" fmla="*/ 4161730 h 5244711"/>
                <a:gd name="connsiteX3" fmla="*/ 7137109 w 7961403"/>
                <a:gd name="connsiteY3" fmla="*/ 5244711 h 5244711"/>
                <a:gd name="connsiteX4" fmla="*/ 0 w 7961403"/>
                <a:gd name="connsiteY4" fmla="*/ 5244711 h 524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1403" h="5244711">
                  <a:moveTo>
                    <a:pt x="0" y="3276171"/>
                  </a:moveTo>
                  <a:lnTo>
                    <a:pt x="2493607" y="0"/>
                  </a:lnTo>
                  <a:lnTo>
                    <a:pt x="7961403" y="4161730"/>
                  </a:lnTo>
                  <a:lnTo>
                    <a:pt x="7137109" y="5244711"/>
                  </a:lnTo>
                  <a:lnTo>
                    <a:pt x="0" y="524471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6170283E-3AC5-494B-8324-C06BD5C05A78}"/>
                </a:ext>
              </a:extLst>
            </p:cNvPr>
            <p:cNvCxnSpPr/>
            <p:nvPr/>
          </p:nvCxnSpPr>
          <p:spPr>
            <a:xfrm flipV="1">
              <a:off x="7104530" y="-363071"/>
              <a:ext cx="2311110" cy="1775013"/>
            </a:xfrm>
            <a:prstGeom prst="line">
              <a:avLst/>
            </a:prstGeom>
            <a:ln w="920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783C2C90-04D0-9E4B-AF4D-F5FD361E430C}"/>
                </a:ext>
              </a:extLst>
            </p:cNvPr>
            <p:cNvCxnSpPr/>
            <p:nvPr/>
          </p:nvCxnSpPr>
          <p:spPr>
            <a:xfrm flipH="1" flipV="1">
              <a:off x="7132425" y="1342708"/>
              <a:ext cx="4110316" cy="5741892"/>
            </a:xfrm>
            <a:prstGeom prst="line">
              <a:avLst/>
            </a:prstGeom>
            <a:ln w="920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AF6BA248-088A-D84B-B040-EBA27AB92811}"/>
                </a:ext>
              </a:extLst>
            </p:cNvPr>
            <p:cNvSpPr/>
            <p:nvPr/>
          </p:nvSpPr>
          <p:spPr>
            <a:xfrm rot="20259160">
              <a:off x="10332016" y="1275777"/>
              <a:ext cx="3021402" cy="5512370"/>
            </a:xfrm>
            <a:custGeom>
              <a:avLst/>
              <a:gdLst>
                <a:gd name="connsiteX0" fmla="*/ 3021402 w 3021402"/>
                <a:gd name="connsiteY0" fmla="*/ 0 h 5512370"/>
                <a:gd name="connsiteX1" fmla="*/ 755291 w 3021402"/>
                <a:gd name="connsiteY1" fmla="*/ 5512370 h 5512370"/>
                <a:gd name="connsiteX2" fmla="*/ 0 w 3021402"/>
                <a:gd name="connsiteY2" fmla="*/ 5201873 h 5512370"/>
                <a:gd name="connsiteX3" fmla="*/ 0 w 3021402"/>
                <a:gd name="connsiteY3" fmla="*/ 0 h 551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402" h="5512370">
                  <a:moveTo>
                    <a:pt x="3021402" y="0"/>
                  </a:moveTo>
                  <a:lnTo>
                    <a:pt x="755291" y="5512370"/>
                  </a:lnTo>
                  <a:lnTo>
                    <a:pt x="0" y="5201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76200" dist="762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2BD488F-9BC2-F644-87B5-413F138D2444}"/>
              </a:ext>
            </a:extLst>
          </p:cNvPr>
          <p:cNvSpPr txBox="1"/>
          <p:nvPr/>
        </p:nvSpPr>
        <p:spPr>
          <a:xfrm>
            <a:off x="2845710" y="1924504"/>
            <a:ext cx="1852446" cy="10058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kumimoji="1" lang="ko-KO" altLang="ko-KO" sz="60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목차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916530-D229-3047-BE20-887A163240D8}"/>
              </a:ext>
            </a:extLst>
          </p:cNvPr>
          <p:cNvSpPr txBox="1"/>
          <p:nvPr/>
        </p:nvSpPr>
        <p:spPr>
          <a:xfrm>
            <a:off x="6629140" y="1991644"/>
            <a:ext cx="3780588" cy="291505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피그마</a:t>
            </a:r>
            <a:r>
              <a:rPr kumimoji="1"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기획</a:t>
            </a:r>
            <a:endParaRPr kumimoji="1"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endParaRPr kumimoji="1"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점수</a:t>
            </a:r>
            <a:endParaRPr kumimoji="1"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출처</a:t>
            </a:r>
            <a:endParaRPr kumimoji="1"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FF60C03E-1034-F54B-89FD-7739F6DE0EE9}"/>
              </a:ext>
            </a:extLst>
          </p:cNvPr>
          <p:cNvCxnSpPr/>
          <p:nvPr/>
        </p:nvCxnSpPr>
        <p:spPr>
          <a:xfrm flipH="1" flipV="1">
            <a:off x="11238585" y="5210544"/>
            <a:ext cx="1731981" cy="543963"/>
          </a:xfrm>
          <a:prstGeom prst="line">
            <a:avLst/>
          </a:prstGeom>
          <a:ln w="920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07B5071C-7B29-DF4E-93FD-34BCDCFA5F2C}"/>
              </a:ext>
            </a:extLst>
          </p:cNvPr>
          <p:cNvCxnSpPr/>
          <p:nvPr/>
        </p:nvCxnSpPr>
        <p:spPr>
          <a:xfrm flipV="1">
            <a:off x="9128714" y="5190666"/>
            <a:ext cx="2180786" cy="1856177"/>
          </a:xfrm>
          <a:prstGeom prst="line">
            <a:avLst/>
          </a:prstGeom>
          <a:ln w="920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13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文本框 33">
            <a:extLst>
              <a:ext uri="{FF2B5EF4-FFF2-40B4-BE49-F238E27FC236}">
                <a16:creationId xmlns:a16="http://schemas.microsoft.com/office/drawing/2014/main" id="{311C830F-CB9B-310F-E9E8-AE6ABE3BDFEA}"/>
              </a:ext>
            </a:extLst>
          </p:cNvPr>
          <p:cNvSpPr txBox="1"/>
          <p:nvPr/>
        </p:nvSpPr>
        <p:spPr>
          <a:xfrm>
            <a:off x="5184708" y="295957"/>
            <a:ext cx="1822584" cy="55494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&lt;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점수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&gt;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Y그래픽M" panose="02030600000101010101" pitchFamily="18" charset="-127"/>
              <a:ea typeface="+mj-ea"/>
            </a:endParaRPr>
          </a:p>
        </p:txBody>
      </p:sp>
      <p:sp>
        <p:nvSpPr>
          <p:cNvPr id="4" name="文本框 33">
            <a:extLst>
              <a:ext uri="{FF2B5EF4-FFF2-40B4-BE49-F238E27FC236}">
                <a16:creationId xmlns:a16="http://schemas.microsoft.com/office/drawing/2014/main" id="{EF590B0F-63A1-70AF-274E-77428B594285}"/>
              </a:ext>
            </a:extLst>
          </p:cNvPr>
          <p:cNvSpPr txBox="1"/>
          <p:nvPr/>
        </p:nvSpPr>
        <p:spPr>
          <a:xfrm>
            <a:off x="1273108" y="1108757"/>
            <a:ext cx="6956492" cy="470784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+mj-ea"/>
              </a:rPr>
              <a:t>17/20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Y그래픽M" panose="02030600000101010101" pitchFamily="18" charset="-127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000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文本框 33">
            <a:extLst>
              <a:ext uri="{FF2B5EF4-FFF2-40B4-BE49-F238E27FC236}">
                <a16:creationId xmlns:a16="http://schemas.microsoft.com/office/drawing/2014/main" id="{311C830F-CB9B-310F-E9E8-AE6ABE3BDFEA}"/>
              </a:ext>
            </a:extLst>
          </p:cNvPr>
          <p:cNvSpPr txBox="1"/>
          <p:nvPr/>
        </p:nvSpPr>
        <p:spPr>
          <a:xfrm>
            <a:off x="5184708" y="295957"/>
            <a:ext cx="1822584" cy="55494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&lt;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참고 자료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&gt;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Y그래픽M" panose="02030600000101010101" pitchFamily="18" charset="-127"/>
              <a:ea typeface="+mj-ea"/>
            </a:endParaRPr>
          </a:p>
        </p:txBody>
      </p:sp>
      <p:sp>
        <p:nvSpPr>
          <p:cNvPr id="4" name="文本框 33">
            <a:extLst>
              <a:ext uri="{FF2B5EF4-FFF2-40B4-BE49-F238E27FC236}">
                <a16:creationId xmlns:a16="http://schemas.microsoft.com/office/drawing/2014/main" id="{EF590B0F-63A1-70AF-274E-77428B594285}"/>
              </a:ext>
            </a:extLst>
          </p:cNvPr>
          <p:cNvSpPr txBox="1"/>
          <p:nvPr/>
        </p:nvSpPr>
        <p:spPr>
          <a:xfrm>
            <a:off x="1273108" y="1108757"/>
            <a:ext cx="6956492" cy="470784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+mj-ea"/>
              </a:rPr>
              <a:t>https://www.flaticon.com/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+mj-ea"/>
              </a:rPr>
              <a:t>https://slidesdocs.com/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+mj-ea"/>
              </a:rPr>
              <a:t>https://chatgpt.com/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+mj-ea"/>
              </a:rPr>
              <a:t>https://acho.tistory.com/16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+mj-ea"/>
              </a:rPr>
              <a:t>https://www.youtube.com/watch?v=CMiOtFoElz0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+mj-ea"/>
              </a:rPr>
              <a:t>https://www.nec.go.kr/site/avt/main.do#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+mj-ea"/>
              </a:rPr>
              <a:t>https://getbootstrap.com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Y그래픽M" panose="02030600000101010101" pitchFamily="18" charset="-127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2340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F6D366C7-0344-A244-AC57-57729BD24B82}"/>
              </a:ext>
            </a:extLst>
          </p:cNvPr>
          <p:cNvGrpSpPr/>
          <p:nvPr/>
        </p:nvGrpSpPr>
        <p:grpSpPr>
          <a:xfrm>
            <a:off x="5922392" y="-1212072"/>
            <a:ext cx="7772240" cy="8336076"/>
            <a:chOff x="5844982" y="-1222582"/>
            <a:chExt cx="7772240" cy="8336076"/>
          </a:xfrm>
        </p:grpSpPr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1218A217-0CCD-DA4B-9994-252AFC4CA44D}"/>
                </a:ext>
              </a:extLst>
            </p:cNvPr>
            <p:cNvCxnSpPr/>
            <p:nvPr/>
          </p:nvCxnSpPr>
          <p:spPr>
            <a:xfrm flipV="1">
              <a:off x="5854921" y="-612425"/>
              <a:ext cx="1632648" cy="1644567"/>
            </a:xfrm>
            <a:prstGeom prst="line">
              <a:avLst/>
            </a:prstGeom>
            <a:ln w="920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7193F1A0-EB67-EC4C-A7D9-F39BE10C5E0A}"/>
                </a:ext>
              </a:extLst>
            </p:cNvPr>
            <p:cNvCxnSpPr/>
            <p:nvPr/>
          </p:nvCxnSpPr>
          <p:spPr>
            <a:xfrm flipH="1" flipV="1">
              <a:off x="5844982" y="971180"/>
              <a:ext cx="4876881" cy="6108366"/>
            </a:xfrm>
            <a:prstGeom prst="line">
              <a:avLst/>
            </a:prstGeom>
            <a:ln w="920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形状 21">
              <a:extLst>
                <a:ext uri="{FF2B5EF4-FFF2-40B4-BE49-F238E27FC236}">
                  <a16:creationId xmlns:a16="http://schemas.microsoft.com/office/drawing/2014/main" id="{838A1BD2-0B7D-CA4A-9691-1D03F74FD447}"/>
                </a:ext>
              </a:extLst>
            </p:cNvPr>
            <p:cNvSpPr/>
            <p:nvPr/>
          </p:nvSpPr>
          <p:spPr>
            <a:xfrm rot="3163439">
              <a:off x="7014165" y="135764"/>
              <a:ext cx="7961403" cy="5244711"/>
            </a:xfrm>
            <a:custGeom>
              <a:avLst/>
              <a:gdLst>
                <a:gd name="connsiteX0" fmla="*/ 0 w 7961403"/>
                <a:gd name="connsiteY0" fmla="*/ 3276171 h 5244711"/>
                <a:gd name="connsiteX1" fmla="*/ 2493607 w 7961403"/>
                <a:gd name="connsiteY1" fmla="*/ 0 h 5244711"/>
                <a:gd name="connsiteX2" fmla="*/ 7961403 w 7961403"/>
                <a:gd name="connsiteY2" fmla="*/ 4161730 h 5244711"/>
                <a:gd name="connsiteX3" fmla="*/ 7137109 w 7961403"/>
                <a:gd name="connsiteY3" fmla="*/ 5244711 h 5244711"/>
                <a:gd name="connsiteX4" fmla="*/ 0 w 7961403"/>
                <a:gd name="connsiteY4" fmla="*/ 5244711 h 524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1403" h="5244711">
                  <a:moveTo>
                    <a:pt x="0" y="3276171"/>
                  </a:moveTo>
                  <a:lnTo>
                    <a:pt x="2493607" y="0"/>
                  </a:lnTo>
                  <a:lnTo>
                    <a:pt x="7961403" y="4161730"/>
                  </a:lnTo>
                  <a:lnTo>
                    <a:pt x="7137109" y="5244711"/>
                  </a:lnTo>
                  <a:lnTo>
                    <a:pt x="0" y="524471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E56DFC43-8163-4C47-9D60-453EF8F564F9}"/>
                </a:ext>
              </a:extLst>
            </p:cNvPr>
            <p:cNvCxnSpPr/>
            <p:nvPr/>
          </p:nvCxnSpPr>
          <p:spPr>
            <a:xfrm flipV="1">
              <a:off x="7104530" y="-363071"/>
              <a:ext cx="2311110" cy="1775013"/>
            </a:xfrm>
            <a:prstGeom prst="line">
              <a:avLst/>
            </a:prstGeom>
            <a:ln w="920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0B12318B-0609-EA4F-BAEB-7A47C17A97EA}"/>
                </a:ext>
              </a:extLst>
            </p:cNvPr>
            <p:cNvCxnSpPr/>
            <p:nvPr/>
          </p:nvCxnSpPr>
          <p:spPr>
            <a:xfrm flipH="1" flipV="1">
              <a:off x="7117977" y="1371602"/>
              <a:ext cx="4110317" cy="5741892"/>
            </a:xfrm>
            <a:prstGeom prst="line">
              <a:avLst/>
            </a:prstGeom>
            <a:ln w="920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任意形状 30">
              <a:extLst>
                <a:ext uri="{FF2B5EF4-FFF2-40B4-BE49-F238E27FC236}">
                  <a16:creationId xmlns:a16="http://schemas.microsoft.com/office/drawing/2014/main" id="{46ECF5B2-AAB8-154B-9583-354DAFD61964}"/>
                </a:ext>
              </a:extLst>
            </p:cNvPr>
            <p:cNvSpPr/>
            <p:nvPr/>
          </p:nvSpPr>
          <p:spPr>
            <a:xfrm rot="20259160">
              <a:off x="10332016" y="1275777"/>
              <a:ext cx="3021402" cy="5512370"/>
            </a:xfrm>
            <a:custGeom>
              <a:avLst/>
              <a:gdLst>
                <a:gd name="connsiteX0" fmla="*/ 3021402 w 3021402"/>
                <a:gd name="connsiteY0" fmla="*/ 0 h 5512370"/>
                <a:gd name="connsiteX1" fmla="*/ 755291 w 3021402"/>
                <a:gd name="connsiteY1" fmla="*/ 5512370 h 5512370"/>
                <a:gd name="connsiteX2" fmla="*/ 0 w 3021402"/>
                <a:gd name="connsiteY2" fmla="*/ 5201873 h 5512370"/>
                <a:gd name="connsiteX3" fmla="*/ 0 w 3021402"/>
                <a:gd name="connsiteY3" fmla="*/ 0 h 551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402" h="5512370">
                  <a:moveTo>
                    <a:pt x="3021402" y="0"/>
                  </a:moveTo>
                  <a:lnTo>
                    <a:pt x="755291" y="5512370"/>
                  </a:lnTo>
                  <a:lnTo>
                    <a:pt x="0" y="5201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76200" dist="762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89EDCC7B-A59F-0541-A0C1-651A2751924B}"/>
              </a:ext>
            </a:extLst>
          </p:cNvPr>
          <p:cNvSpPr txBox="1"/>
          <p:nvPr/>
        </p:nvSpPr>
        <p:spPr>
          <a:xfrm>
            <a:off x="654494" y="2737885"/>
            <a:ext cx="2597788" cy="70805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</a:rPr>
              <a:t>이상입니다</a:t>
            </a:r>
            <a:r>
              <a:rPr kumimoji="1"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</a:rPr>
              <a:t>.</a:t>
            </a:r>
            <a:endParaRPr kumimoji="1"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1D39158D-C615-A446-AEE1-35430C3E25A4}"/>
              </a:ext>
            </a:extLst>
          </p:cNvPr>
          <p:cNvCxnSpPr/>
          <p:nvPr/>
        </p:nvCxnSpPr>
        <p:spPr>
          <a:xfrm>
            <a:off x="749217" y="3528127"/>
            <a:ext cx="63268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91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0582E5C-B12C-FD43-AC38-9E0D270A50B5}"/>
              </a:ext>
            </a:extLst>
          </p:cNvPr>
          <p:cNvGrpSpPr/>
          <p:nvPr/>
        </p:nvGrpSpPr>
        <p:grpSpPr>
          <a:xfrm rot="2555618" flipH="1">
            <a:off x="-2640084" y="-2315577"/>
            <a:ext cx="6205757" cy="6260162"/>
            <a:chOff x="5086688" y="-1222582"/>
            <a:chExt cx="8530534" cy="8605320"/>
          </a:xfrm>
        </p:grpSpPr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24702560-46F4-294B-9E61-9CF65C45CA44}"/>
                </a:ext>
              </a:extLst>
            </p:cNvPr>
            <p:cNvCxnSpPr/>
            <p:nvPr/>
          </p:nvCxnSpPr>
          <p:spPr>
            <a:xfrm flipV="1">
              <a:off x="5086688" y="-535406"/>
              <a:ext cx="2418266" cy="1495481"/>
            </a:xfrm>
            <a:prstGeom prst="line">
              <a:avLst/>
            </a:prstGeom>
            <a:ln w="920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3DCAA5CF-B547-1B41-A4D5-73C84DFF0AC9}"/>
                </a:ext>
              </a:extLst>
            </p:cNvPr>
            <p:cNvCxnSpPr/>
            <p:nvPr/>
          </p:nvCxnSpPr>
          <p:spPr>
            <a:xfrm flipH="1" flipV="1">
              <a:off x="5103700" y="901257"/>
              <a:ext cx="6032895" cy="6481481"/>
            </a:xfrm>
            <a:prstGeom prst="line">
              <a:avLst/>
            </a:prstGeom>
            <a:ln w="920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6CF5C12C-4638-C540-8B2D-E082482AEBB9}"/>
                </a:ext>
              </a:extLst>
            </p:cNvPr>
            <p:cNvSpPr/>
            <p:nvPr/>
          </p:nvSpPr>
          <p:spPr>
            <a:xfrm rot="3163439">
              <a:off x="7014165" y="135764"/>
              <a:ext cx="7961403" cy="5244711"/>
            </a:xfrm>
            <a:custGeom>
              <a:avLst/>
              <a:gdLst>
                <a:gd name="connsiteX0" fmla="*/ 0 w 7961403"/>
                <a:gd name="connsiteY0" fmla="*/ 3276171 h 5244711"/>
                <a:gd name="connsiteX1" fmla="*/ 2493607 w 7961403"/>
                <a:gd name="connsiteY1" fmla="*/ 0 h 5244711"/>
                <a:gd name="connsiteX2" fmla="*/ 7961403 w 7961403"/>
                <a:gd name="connsiteY2" fmla="*/ 4161730 h 5244711"/>
                <a:gd name="connsiteX3" fmla="*/ 7137109 w 7961403"/>
                <a:gd name="connsiteY3" fmla="*/ 5244711 h 5244711"/>
                <a:gd name="connsiteX4" fmla="*/ 0 w 7961403"/>
                <a:gd name="connsiteY4" fmla="*/ 5244711 h 524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1403" h="5244711">
                  <a:moveTo>
                    <a:pt x="0" y="3276171"/>
                  </a:moveTo>
                  <a:lnTo>
                    <a:pt x="2493607" y="0"/>
                  </a:lnTo>
                  <a:lnTo>
                    <a:pt x="7961403" y="4161730"/>
                  </a:lnTo>
                  <a:lnTo>
                    <a:pt x="7137109" y="5244711"/>
                  </a:lnTo>
                  <a:lnTo>
                    <a:pt x="0" y="524471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C9EF99F-9266-F44F-A7E7-6E5D73C41C6B}"/>
                </a:ext>
              </a:extLst>
            </p:cNvPr>
            <p:cNvCxnSpPr/>
            <p:nvPr/>
          </p:nvCxnSpPr>
          <p:spPr>
            <a:xfrm flipV="1">
              <a:off x="7104530" y="-363071"/>
              <a:ext cx="2311110" cy="1775013"/>
            </a:xfrm>
            <a:prstGeom prst="line">
              <a:avLst/>
            </a:prstGeom>
            <a:ln w="920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6F1AF4E-5569-1A4C-8666-E87A9C7C3389}"/>
                </a:ext>
              </a:extLst>
            </p:cNvPr>
            <p:cNvCxnSpPr/>
            <p:nvPr/>
          </p:nvCxnSpPr>
          <p:spPr>
            <a:xfrm flipH="1" flipV="1">
              <a:off x="7132425" y="1342708"/>
              <a:ext cx="4110316" cy="5741892"/>
            </a:xfrm>
            <a:prstGeom prst="line">
              <a:avLst/>
            </a:prstGeom>
            <a:ln w="920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任意形状 22">
              <a:extLst>
                <a:ext uri="{FF2B5EF4-FFF2-40B4-BE49-F238E27FC236}">
                  <a16:creationId xmlns:a16="http://schemas.microsoft.com/office/drawing/2014/main" id="{153BA8A4-BA36-D247-A1CC-20807F184D21}"/>
                </a:ext>
              </a:extLst>
            </p:cNvPr>
            <p:cNvSpPr/>
            <p:nvPr/>
          </p:nvSpPr>
          <p:spPr>
            <a:xfrm rot="20259160">
              <a:off x="10332016" y="1275777"/>
              <a:ext cx="3021402" cy="5512370"/>
            </a:xfrm>
            <a:custGeom>
              <a:avLst/>
              <a:gdLst>
                <a:gd name="connsiteX0" fmla="*/ 3021402 w 3021402"/>
                <a:gd name="connsiteY0" fmla="*/ 0 h 5512370"/>
                <a:gd name="connsiteX1" fmla="*/ 755291 w 3021402"/>
                <a:gd name="connsiteY1" fmla="*/ 5512370 h 5512370"/>
                <a:gd name="connsiteX2" fmla="*/ 0 w 3021402"/>
                <a:gd name="connsiteY2" fmla="*/ 5201873 h 5512370"/>
                <a:gd name="connsiteX3" fmla="*/ 0 w 3021402"/>
                <a:gd name="connsiteY3" fmla="*/ 0 h 551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402" h="5512370">
                  <a:moveTo>
                    <a:pt x="3021402" y="0"/>
                  </a:moveTo>
                  <a:lnTo>
                    <a:pt x="755291" y="5512370"/>
                  </a:lnTo>
                  <a:lnTo>
                    <a:pt x="0" y="5201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76200" dist="762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7FA6BEE-4095-0742-B6EF-621F9B5FEDDD}"/>
              </a:ext>
            </a:extLst>
          </p:cNvPr>
          <p:cNvGrpSpPr/>
          <p:nvPr/>
        </p:nvGrpSpPr>
        <p:grpSpPr>
          <a:xfrm rot="11271185" flipH="1">
            <a:off x="7713266" y="2168980"/>
            <a:ext cx="6205757" cy="6260162"/>
            <a:chOff x="5086688" y="-1222582"/>
            <a:chExt cx="8530534" cy="8605320"/>
          </a:xfrm>
        </p:grpSpPr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D299409E-C337-8445-BBAD-CCB829F9FA4C}"/>
                </a:ext>
              </a:extLst>
            </p:cNvPr>
            <p:cNvCxnSpPr/>
            <p:nvPr/>
          </p:nvCxnSpPr>
          <p:spPr>
            <a:xfrm flipV="1">
              <a:off x="5086688" y="-535406"/>
              <a:ext cx="2418266" cy="1495481"/>
            </a:xfrm>
            <a:prstGeom prst="line">
              <a:avLst/>
            </a:prstGeom>
            <a:ln w="920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698E8E83-912B-984C-83FD-9B5D7E6F1653}"/>
                </a:ext>
              </a:extLst>
            </p:cNvPr>
            <p:cNvCxnSpPr/>
            <p:nvPr/>
          </p:nvCxnSpPr>
          <p:spPr>
            <a:xfrm flipH="1" flipV="1">
              <a:off x="5103700" y="901257"/>
              <a:ext cx="6032895" cy="6481481"/>
            </a:xfrm>
            <a:prstGeom prst="line">
              <a:avLst/>
            </a:prstGeom>
            <a:ln w="920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B35B1DB2-8044-2046-8C47-4ED49994ACB2}"/>
                </a:ext>
              </a:extLst>
            </p:cNvPr>
            <p:cNvSpPr/>
            <p:nvPr/>
          </p:nvSpPr>
          <p:spPr>
            <a:xfrm rot="3163439">
              <a:off x="7014165" y="135764"/>
              <a:ext cx="7961403" cy="5244711"/>
            </a:xfrm>
            <a:custGeom>
              <a:avLst/>
              <a:gdLst>
                <a:gd name="connsiteX0" fmla="*/ 0 w 7961403"/>
                <a:gd name="connsiteY0" fmla="*/ 3276171 h 5244711"/>
                <a:gd name="connsiteX1" fmla="*/ 2493607 w 7961403"/>
                <a:gd name="connsiteY1" fmla="*/ 0 h 5244711"/>
                <a:gd name="connsiteX2" fmla="*/ 7961403 w 7961403"/>
                <a:gd name="connsiteY2" fmla="*/ 4161730 h 5244711"/>
                <a:gd name="connsiteX3" fmla="*/ 7137109 w 7961403"/>
                <a:gd name="connsiteY3" fmla="*/ 5244711 h 5244711"/>
                <a:gd name="connsiteX4" fmla="*/ 0 w 7961403"/>
                <a:gd name="connsiteY4" fmla="*/ 5244711 h 524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1403" h="5244711">
                  <a:moveTo>
                    <a:pt x="0" y="3276171"/>
                  </a:moveTo>
                  <a:lnTo>
                    <a:pt x="2493607" y="0"/>
                  </a:lnTo>
                  <a:lnTo>
                    <a:pt x="7961403" y="4161730"/>
                  </a:lnTo>
                  <a:lnTo>
                    <a:pt x="7137109" y="5244711"/>
                  </a:lnTo>
                  <a:lnTo>
                    <a:pt x="0" y="524471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220A72C4-79C9-944F-9C7A-66118DB1E68D}"/>
                </a:ext>
              </a:extLst>
            </p:cNvPr>
            <p:cNvCxnSpPr/>
            <p:nvPr/>
          </p:nvCxnSpPr>
          <p:spPr>
            <a:xfrm flipV="1">
              <a:off x="7104530" y="-363071"/>
              <a:ext cx="2311110" cy="1775013"/>
            </a:xfrm>
            <a:prstGeom prst="line">
              <a:avLst/>
            </a:prstGeom>
            <a:ln w="920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366FAA87-3785-8345-A53D-85A45451EE99}"/>
                </a:ext>
              </a:extLst>
            </p:cNvPr>
            <p:cNvCxnSpPr/>
            <p:nvPr/>
          </p:nvCxnSpPr>
          <p:spPr>
            <a:xfrm flipH="1" flipV="1">
              <a:off x="7132425" y="1342708"/>
              <a:ext cx="4110316" cy="5741892"/>
            </a:xfrm>
            <a:prstGeom prst="line">
              <a:avLst/>
            </a:prstGeom>
            <a:ln w="920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5FFB9FFE-B23A-0741-B7F3-F7CEC2A9E3AF}"/>
                </a:ext>
              </a:extLst>
            </p:cNvPr>
            <p:cNvSpPr/>
            <p:nvPr/>
          </p:nvSpPr>
          <p:spPr>
            <a:xfrm rot="20259160">
              <a:off x="10332016" y="1275777"/>
              <a:ext cx="3021402" cy="5512370"/>
            </a:xfrm>
            <a:custGeom>
              <a:avLst/>
              <a:gdLst>
                <a:gd name="connsiteX0" fmla="*/ 3021402 w 3021402"/>
                <a:gd name="connsiteY0" fmla="*/ 0 h 5512370"/>
                <a:gd name="connsiteX1" fmla="*/ 755291 w 3021402"/>
                <a:gd name="connsiteY1" fmla="*/ 5512370 h 5512370"/>
                <a:gd name="connsiteX2" fmla="*/ 0 w 3021402"/>
                <a:gd name="connsiteY2" fmla="*/ 5201873 h 5512370"/>
                <a:gd name="connsiteX3" fmla="*/ 0 w 3021402"/>
                <a:gd name="connsiteY3" fmla="*/ 0 h 551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402" h="5512370">
                  <a:moveTo>
                    <a:pt x="3021402" y="0"/>
                  </a:moveTo>
                  <a:lnTo>
                    <a:pt x="755291" y="5512370"/>
                  </a:lnTo>
                  <a:lnTo>
                    <a:pt x="0" y="5201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76200" dist="762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F01EAE32-6953-DD40-B7EE-0FEEFFDD18AE}"/>
              </a:ext>
            </a:extLst>
          </p:cNvPr>
          <p:cNvSpPr txBox="1"/>
          <p:nvPr/>
        </p:nvSpPr>
        <p:spPr>
          <a:xfrm>
            <a:off x="5216380" y="260041"/>
            <a:ext cx="2581419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01 </a:t>
            </a:r>
            <a:r>
              <a:rPr kumimoji="1"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피그마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기획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565B62E-0AD1-CB43-A53C-0B7815393D70}"/>
              </a:ext>
            </a:extLst>
          </p:cNvPr>
          <p:cNvSpPr txBox="1"/>
          <p:nvPr/>
        </p:nvSpPr>
        <p:spPr>
          <a:xfrm>
            <a:off x="7108680" y="1551851"/>
            <a:ext cx="4651520" cy="13180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/>
              <a:t> </a:t>
            </a:r>
            <a:r>
              <a:rPr lang="en-US" altLang="ko-KR" sz="1400" u="sng" dirty="0">
                <a:hlinkClick r:id="rId3"/>
              </a:rPr>
              <a:t>https://www.figma.com/file/tiPrZyoh03v17dKKHqQ7Ij/Untitled?type=design&amp;node-id=0%3A1&amp;mode=design&amp;t=mpWmMOpEx5GXzfUr-1</a:t>
            </a:r>
            <a:endParaRPr lang="ko-KO" altLang="ko-KO" sz="1400" dirty="0">
              <a:solidFill>
                <a:schemeClr val="tx1">
                  <a:lumMod val="65000"/>
                  <a:lumOff val="35000"/>
                </a:schemeClr>
              </a:solidFill>
              <a:latin typeface="NanumGothic"/>
              <a:ea typeface="NanumGothic"/>
            </a:endParaRPr>
          </a:p>
        </p:txBody>
      </p:sp>
      <p:sp>
        <p:nvSpPr>
          <p:cNvPr id="2" name="文本框 33">
            <a:extLst>
              <a:ext uri="{FF2B5EF4-FFF2-40B4-BE49-F238E27FC236}">
                <a16:creationId xmlns:a16="http://schemas.microsoft.com/office/drawing/2014/main" id="{D20D0428-8CAD-E088-B98E-51848BBAE1F1}"/>
              </a:ext>
            </a:extLst>
          </p:cNvPr>
          <p:cNvSpPr txBox="1"/>
          <p:nvPr/>
        </p:nvSpPr>
        <p:spPr>
          <a:xfrm>
            <a:off x="8543780" y="882341"/>
            <a:ext cx="2581419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주소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243B7734-ABE8-6CCE-6CB5-704ECE54F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17" t="20386" r="25821" b="6637"/>
          <a:stretch/>
        </p:blipFill>
        <p:spPr>
          <a:xfrm>
            <a:off x="1581" y="1690102"/>
            <a:ext cx="6765327" cy="53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6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80" y="94941"/>
            <a:ext cx="3114820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전체 디렉토리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0946DA3-1997-ADCF-85BC-12EFFB99B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" t="19111" r="26728" b="13778"/>
          <a:stretch/>
        </p:blipFill>
        <p:spPr>
          <a:xfrm>
            <a:off x="266145" y="618283"/>
            <a:ext cx="6550790" cy="60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56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80" y="27564"/>
            <a:ext cx="3114820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- 0322 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25E625E-CE23-8984-4BF6-A6DC37B1B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10"/>
          <a:stretch/>
        </p:blipFill>
        <p:spPr>
          <a:xfrm>
            <a:off x="37440" y="356612"/>
            <a:ext cx="5722256" cy="3685999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16F2F28-10B1-EE2C-1C3A-16136AE28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457"/>
          <a:stretch/>
        </p:blipFill>
        <p:spPr>
          <a:xfrm>
            <a:off x="5759696" y="298862"/>
            <a:ext cx="6320009" cy="2559842"/>
          </a:xfrm>
          <a:prstGeom prst="rect">
            <a:avLst/>
          </a:prstGeom>
        </p:spPr>
      </p:pic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2F07665-C051-A66F-A749-E065F85A5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25" y="4154275"/>
            <a:ext cx="5576871" cy="2714297"/>
          </a:xfrm>
          <a:prstGeom prst="rect">
            <a:avLst/>
          </a:prstGeom>
        </p:spPr>
      </p:pic>
      <p:pic>
        <p:nvPicPr>
          <p:cNvPr id="15" name="그림 14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609991AD-25B5-242B-4FAF-4EF40C066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908" y="2769182"/>
            <a:ext cx="2130785" cy="3789957"/>
          </a:xfrm>
          <a:prstGeom prst="rect">
            <a:avLst/>
          </a:prstGeom>
        </p:spPr>
      </p:pic>
      <p:sp>
        <p:nvSpPr>
          <p:cNvPr id="16" name="文本框 33">
            <a:extLst>
              <a:ext uri="{FF2B5EF4-FFF2-40B4-BE49-F238E27FC236}">
                <a16:creationId xmlns:a16="http://schemas.microsoft.com/office/drawing/2014/main" id="{4036CCAB-D853-D933-CE18-B27BBE517DC8}"/>
              </a:ext>
            </a:extLst>
          </p:cNvPr>
          <p:cNvSpPr txBox="1"/>
          <p:nvPr/>
        </p:nvSpPr>
        <p:spPr>
          <a:xfrm>
            <a:off x="5933711" y="3018391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文本框 33">
            <a:extLst>
              <a:ext uri="{FF2B5EF4-FFF2-40B4-BE49-F238E27FC236}">
                <a16:creationId xmlns:a16="http://schemas.microsoft.com/office/drawing/2014/main" id="{F50D9DF0-A0F7-A3C2-E088-460880A76050}"/>
              </a:ext>
            </a:extLst>
          </p:cNvPr>
          <p:cNvSpPr txBox="1"/>
          <p:nvPr/>
        </p:nvSpPr>
        <p:spPr>
          <a:xfrm>
            <a:off x="5912435" y="4729281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디렉토리 내부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文本框 33">
            <a:extLst>
              <a:ext uri="{FF2B5EF4-FFF2-40B4-BE49-F238E27FC236}">
                <a16:creationId xmlns:a16="http://schemas.microsoft.com/office/drawing/2014/main" id="{AD40FA17-C94A-EE3D-DC97-EDE1413D4869}"/>
              </a:ext>
            </a:extLst>
          </p:cNvPr>
          <p:cNvSpPr txBox="1"/>
          <p:nvPr/>
        </p:nvSpPr>
        <p:spPr>
          <a:xfrm>
            <a:off x="7745600" y="3743666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카톡에 올린 실행화면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6D163FA-8895-B733-C1D3-863F86B81A12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5621154" y="3223695"/>
            <a:ext cx="3125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CF406B5-02F8-258D-DDEC-A88A41EC9287}"/>
              </a:ext>
            </a:extLst>
          </p:cNvPr>
          <p:cNvCxnSpPr>
            <a:cxnSpLocks/>
          </p:cNvCxnSpPr>
          <p:nvPr/>
        </p:nvCxnSpPr>
        <p:spPr>
          <a:xfrm flipV="1">
            <a:off x="7014659" y="2608446"/>
            <a:ext cx="0" cy="487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40F7FB9-EE52-B620-E656-7A961259FA8B}"/>
              </a:ext>
            </a:extLst>
          </p:cNvPr>
          <p:cNvCxnSpPr/>
          <p:nvPr/>
        </p:nvCxnSpPr>
        <p:spPr>
          <a:xfrm flipV="1">
            <a:off x="9442383" y="3647975"/>
            <a:ext cx="316525" cy="9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F853D4-FAC8-35D9-E397-23DB38D709AA}"/>
              </a:ext>
            </a:extLst>
          </p:cNvPr>
          <p:cNvCxnSpPr/>
          <p:nvPr/>
        </p:nvCxnSpPr>
        <p:spPr>
          <a:xfrm flipH="1" flipV="1">
            <a:off x="5677302" y="4906512"/>
            <a:ext cx="3125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82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80" y="94941"/>
            <a:ext cx="3114820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- 0329(3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E117BF8-F758-01B2-6C6D-04F18082F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" t="16421" r="916" b="21684"/>
          <a:stretch/>
        </p:blipFill>
        <p:spPr>
          <a:xfrm>
            <a:off x="77404" y="527050"/>
            <a:ext cx="6214076" cy="2562659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2877F4E-0A83-0FC6-0F01-69656DB5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80" y="447074"/>
            <a:ext cx="5388373" cy="2748513"/>
          </a:xfrm>
          <a:prstGeom prst="rect">
            <a:avLst/>
          </a:prstGeom>
        </p:spPr>
      </p:pic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1252357" y="3316513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文本框 33">
            <a:extLst>
              <a:ext uri="{FF2B5EF4-FFF2-40B4-BE49-F238E27FC236}">
                <a16:creationId xmlns:a16="http://schemas.microsoft.com/office/drawing/2014/main" id="{1D5E0E7E-C745-460F-4173-65CB02B5951D}"/>
              </a:ext>
            </a:extLst>
          </p:cNvPr>
          <p:cNvSpPr txBox="1"/>
          <p:nvPr/>
        </p:nvSpPr>
        <p:spPr>
          <a:xfrm>
            <a:off x="6291480" y="3153397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디렉토리 내부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  <a:stCxn id="9" idx="1"/>
          </p:cNvCxnSpPr>
          <p:nvPr/>
        </p:nvCxnSpPr>
        <p:spPr>
          <a:xfrm flipV="1">
            <a:off x="1252357" y="3195587"/>
            <a:ext cx="0" cy="32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501164F-A886-CCC7-3FE8-2FC7D9F59399}"/>
              </a:ext>
            </a:extLst>
          </p:cNvPr>
          <p:cNvCxnSpPr>
            <a:cxnSpLocks/>
          </p:cNvCxnSpPr>
          <p:nvPr/>
        </p:nvCxnSpPr>
        <p:spPr>
          <a:xfrm flipV="1">
            <a:off x="7014659" y="2772076"/>
            <a:ext cx="0" cy="3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33">
            <a:extLst>
              <a:ext uri="{FF2B5EF4-FFF2-40B4-BE49-F238E27FC236}">
                <a16:creationId xmlns:a16="http://schemas.microsoft.com/office/drawing/2014/main" id="{0D7B7EA0-5BD5-F419-1CB8-6319EFAE0EE3}"/>
              </a:ext>
            </a:extLst>
          </p:cNvPr>
          <p:cNvSpPr txBox="1"/>
          <p:nvPr/>
        </p:nvSpPr>
        <p:spPr>
          <a:xfrm>
            <a:off x="309099" y="4039771"/>
            <a:ext cx="6775093" cy="109057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0329 3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장을 배웠는데 나머지 실습파일과 레포트는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0405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에 저장되어 있음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/>
              <a:ea typeface="Nanum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0405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부터 디렉토리 이름이 한 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주씩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밀린 이름으로 만들어짐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0329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와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0405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는 같은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장을 다루는 디렉토리임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875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C81D40C0-D11C-8DBC-1AF9-EF56BEEB2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1" t="7613" r="3419" b="9070"/>
          <a:stretch/>
        </p:blipFill>
        <p:spPr>
          <a:xfrm>
            <a:off x="32641" y="420866"/>
            <a:ext cx="5221877" cy="61628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80" y="94941"/>
            <a:ext cx="3114820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- 0405(3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5339787" y="215561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文本框 33">
            <a:extLst>
              <a:ext uri="{FF2B5EF4-FFF2-40B4-BE49-F238E27FC236}">
                <a16:creationId xmlns:a16="http://schemas.microsoft.com/office/drawing/2014/main" id="{1D5E0E7E-C745-460F-4173-65CB02B5951D}"/>
              </a:ext>
            </a:extLst>
          </p:cNvPr>
          <p:cNvSpPr txBox="1"/>
          <p:nvPr/>
        </p:nvSpPr>
        <p:spPr>
          <a:xfrm>
            <a:off x="5663894" y="645595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디렉토리 내부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</p:cNvCxnSpPr>
          <p:nvPr/>
        </p:nvCxnSpPr>
        <p:spPr>
          <a:xfrm flipH="1">
            <a:off x="4995512" y="420866"/>
            <a:ext cx="369295" cy="118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501164F-A886-CCC7-3FE8-2FC7D9F59399}"/>
              </a:ext>
            </a:extLst>
          </p:cNvPr>
          <p:cNvCxnSpPr>
            <a:cxnSpLocks/>
          </p:cNvCxnSpPr>
          <p:nvPr/>
        </p:nvCxnSpPr>
        <p:spPr>
          <a:xfrm>
            <a:off x="7153180" y="815553"/>
            <a:ext cx="239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3A79034-A7A9-24B2-C245-9E7BDC2D3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41" t="13883" r="786" b="6136"/>
          <a:stretch/>
        </p:blipFill>
        <p:spPr>
          <a:xfrm>
            <a:off x="7477287" y="94941"/>
            <a:ext cx="4682072" cy="35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57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763F762-5513-E290-FBE9-75195429A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35" t="17564" r="1169" b="9413"/>
          <a:stretch/>
        </p:blipFill>
        <p:spPr>
          <a:xfrm>
            <a:off x="7097794" y="0"/>
            <a:ext cx="5094206" cy="30285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79" y="94941"/>
            <a:ext cx="4117987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- 0405RePost-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레포트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(3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5339787" y="215561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文本框 33">
            <a:extLst>
              <a:ext uri="{FF2B5EF4-FFF2-40B4-BE49-F238E27FC236}">
                <a16:creationId xmlns:a16="http://schemas.microsoft.com/office/drawing/2014/main" id="{1D5E0E7E-C745-460F-4173-65CB02B5951D}"/>
              </a:ext>
            </a:extLst>
          </p:cNvPr>
          <p:cNvSpPr txBox="1"/>
          <p:nvPr/>
        </p:nvSpPr>
        <p:spPr>
          <a:xfrm>
            <a:off x="5663894" y="645595"/>
            <a:ext cx="1489286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디렉토리 내부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1DD6A2-D9B9-0989-517E-428F560A7A48}"/>
              </a:ext>
            </a:extLst>
          </p:cNvPr>
          <p:cNvCxnSpPr>
            <a:cxnSpLocks/>
          </p:cNvCxnSpPr>
          <p:nvPr/>
        </p:nvCxnSpPr>
        <p:spPr>
          <a:xfrm flipH="1">
            <a:off x="4995512" y="420866"/>
            <a:ext cx="369295" cy="118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501164F-A886-CCC7-3FE8-2FC7D9F59399}"/>
              </a:ext>
            </a:extLst>
          </p:cNvPr>
          <p:cNvCxnSpPr>
            <a:cxnSpLocks/>
          </p:cNvCxnSpPr>
          <p:nvPr/>
        </p:nvCxnSpPr>
        <p:spPr>
          <a:xfrm>
            <a:off x="7153180" y="815553"/>
            <a:ext cx="239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D47CDCDD-2C88-3C2B-D475-69909049A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9" t="8568" r="1287" b="11337"/>
          <a:stretch/>
        </p:blipFill>
        <p:spPr>
          <a:xfrm>
            <a:off x="34739" y="744320"/>
            <a:ext cx="5629155" cy="5492926"/>
          </a:xfrm>
          <a:prstGeom prst="rect">
            <a:avLst/>
          </a:prstGeom>
        </p:spPr>
      </p:pic>
      <p:sp>
        <p:nvSpPr>
          <p:cNvPr id="13" name="文本框 33">
            <a:extLst>
              <a:ext uri="{FF2B5EF4-FFF2-40B4-BE49-F238E27FC236}">
                <a16:creationId xmlns:a16="http://schemas.microsoft.com/office/drawing/2014/main" id="{652AB173-79B9-1761-9A9B-3891DC0478B7}"/>
              </a:ext>
            </a:extLst>
          </p:cNvPr>
          <p:cNvSpPr txBox="1"/>
          <p:nvPr/>
        </p:nvSpPr>
        <p:spPr>
          <a:xfrm>
            <a:off x="5986934" y="3888212"/>
            <a:ext cx="6285277" cy="117565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0405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과제 레포트를 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피피티로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만들어버림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그래서 소스파일과 실행파일만 다시 올린 새로 만든 디렉토리</a:t>
            </a: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피그마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기획도 조금 더 구체적으로 변경함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213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D12D4-44D8-7459-544A-8E9939D876E1}"/>
              </a:ext>
            </a:extLst>
          </p:cNvPr>
          <p:cNvSpPr/>
          <p:nvPr/>
        </p:nvSpPr>
        <p:spPr>
          <a:xfrm>
            <a:off x="939800" y="203200"/>
            <a:ext cx="2667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文本框 33">
            <a:extLst>
              <a:ext uri="{FF2B5EF4-FFF2-40B4-BE49-F238E27FC236}">
                <a16:creationId xmlns:a16="http://schemas.microsoft.com/office/drawing/2014/main" id="{4CA16399-EA76-098E-381F-90FAA12549B6}"/>
              </a:ext>
            </a:extLst>
          </p:cNvPr>
          <p:cNvSpPr txBox="1"/>
          <p:nvPr/>
        </p:nvSpPr>
        <p:spPr>
          <a:xfrm>
            <a:off x="1050779" y="94941"/>
            <a:ext cx="4117987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02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히스토리 내용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- 0405RePost-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레포트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(3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장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框 33">
            <a:extLst>
              <a:ext uri="{FF2B5EF4-FFF2-40B4-BE49-F238E27FC236}">
                <a16:creationId xmlns:a16="http://schemas.microsoft.com/office/drawing/2014/main" id="{DA841310-EA1A-F2DF-7F72-662FCEAF420E}"/>
              </a:ext>
            </a:extLst>
          </p:cNvPr>
          <p:cNvSpPr txBox="1"/>
          <p:nvPr/>
        </p:nvSpPr>
        <p:spPr>
          <a:xfrm>
            <a:off x="745754" y="527050"/>
            <a:ext cx="1769065" cy="41060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&lt;</a:t>
            </a:r>
            <a:r>
              <a:rPr kumimoji="1"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레포트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 실행화면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</a:rPr>
              <a:t>&gt;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1CCD3C0-37BF-ADB6-F468-15A4FC122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8" t="9014" r="2465" b="3340"/>
          <a:stretch/>
        </p:blipFill>
        <p:spPr>
          <a:xfrm>
            <a:off x="266701" y="1204491"/>
            <a:ext cx="3572146" cy="4449018"/>
          </a:xfrm>
          <a:prstGeom prst="rect">
            <a:avLst/>
          </a:prstGeom>
        </p:spPr>
      </p:pic>
      <p:pic>
        <p:nvPicPr>
          <p:cNvPr id="14" name="그림 1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866E1088-9B34-203B-49C2-90781E18F9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15" t="16529" r="1090" b="6852"/>
          <a:stretch/>
        </p:blipFill>
        <p:spPr>
          <a:xfrm>
            <a:off x="6104800" y="94941"/>
            <a:ext cx="5332348" cy="3273309"/>
          </a:xfrm>
          <a:prstGeom prst="rect">
            <a:avLst/>
          </a:prstGeom>
        </p:spPr>
      </p:pic>
      <p:pic>
        <p:nvPicPr>
          <p:cNvPr id="17" name="그림 16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24613EBA-81B4-2D72-B2FA-05A026EDF3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32" t="16298" r="1415" b="2963"/>
          <a:stretch/>
        </p:blipFill>
        <p:spPr>
          <a:xfrm>
            <a:off x="6104800" y="3287950"/>
            <a:ext cx="5332348" cy="34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054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FIRST_PUBLISH" val="1"/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Arial"/>
      </a:majorFont>
      <a:minorFont>
        <a:latin typeface="Arial"/>
        <a:ea typeface="思源黑体 CN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6393</TotalTime>
  <Words>433</Words>
  <Application>Microsoft Office PowerPoint</Application>
  <PresentationFormat>와이드스크린</PresentationFormat>
  <Paragraphs>103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DengXian</vt:lpstr>
      <vt:lpstr>HY그래픽M</vt:lpstr>
      <vt:lpstr>NanumGothic</vt:lpstr>
      <vt:lpstr>맑은 고딕</vt:lpstr>
      <vt:lpstr>Arial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금비 윤</cp:lastModifiedBy>
  <cp:revision>668</cp:revision>
  <dcterms:created xsi:type="dcterms:W3CDTF">2018-06-17T04:53:58Z</dcterms:created>
  <dcterms:modified xsi:type="dcterms:W3CDTF">2024-05-08T09:37:23Z</dcterms:modified>
</cp:coreProperties>
</file>